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7" r:id="rId2"/>
    <p:sldId id="256" r:id="rId3"/>
  </p:sldIdLst>
  <p:sldSz cx="10691813" cy="15119350"/>
  <p:notesSz cx="6858000" cy="994568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762" userDrawn="1">
          <p15:clr>
            <a:srgbClr val="A4A3A4"/>
          </p15:clr>
        </p15:guide>
        <p15:guide id="2" pos="336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p:scale>
          <a:sx n="150" d="100"/>
          <a:sy n="150" d="100"/>
        </p:scale>
        <p:origin x="480" y="-354"/>
      </p:cViewPr>
      <p:guideLst>
        <p:guide orient="horz" pos="4762"/>
        <p:guide pos="336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wanabe Takashi" userId="2e831646f378a41e" providerId="LiveId" clId="{2FFFF1DA-A3BC-4835-B27B-BDB0F1FA23B9}"/>
    <pc:docChg chg="undo custSel addSld modSld sldOrd">
      <pc:chgData name="Kawanabe Takashi" userId="2e831646f378a41e" providerId="LiveId" clId="{2FFFF1DA-A3BC-4835-B27B-BDB0F1FA23B9}" dt="2023-08-11T05:08:07.635" v="1783" actId="20577"/>
      <pc:docMkLst>
        <pc:docMk/>
      </pc:docMkLst>
      <pc:sldChg chg="addSp delSp modSp mod ord">
        <pc:chgData name="Kawanabe Takashi" userId="2e831646f378a41e" providerId="LiveId" clId="{2FFFF1DA-A3BC-4835-B27B-BDB0F1FA23B9}" dt="2023-08-11T05:08:07.635" v="1783" actId="20577"/>
        <pc:sldMkLst>
          <pc:docMk/>
          <pc:sldMk cId="3437171949" sldId="256"/>
        </pc:sldMkLst>
        <pc:spChg chg="add del mod">
          <ac:chgData name="Kawanabe Takashi" userId="2e831646f378a41e" providerId="LiveId" clId="{2FFFF1DA-A3BC-4835-B27B-BDB0F1FA23B9}" dt="2023-08-07T11:49:27.027" v="5" actId="478"/>
          <ac:spMkLst>
            <pc:docMk/>
            <pc:sldMk cId="3437171949" sldId="256"/>
            <ac:spMk id="4" creationId="{017B123D-6E21-41C0-EB34-C65BAA76700F}"/>
          </ac:spMkLst>
        </pc:spChg>
        <pc:spChg chg="add mod">
          <ac:chgData name="Kawanabe Takashi" userId="2e831646f378a41e" providerId="LiveId" clId="{2FFFF1DA-A3BC-4835-B27B-BDB0F1FA23B9}" dt="2023-08-11T01:02:32.794" v="1232" actId="1076"/>
          <ac:spMkLst>
            <pc:docMk/>
            <pc:sldMk cId="3437171949" sldId="256"/>
            <ac:spMk id="4" creationId="{5ACEB866-18F6-237D-2321-2B7C955CB280}"/>
          </ac:spMkLst>
        </pc:spChg>
        <pc:spChg chg="add del mod">
          <ac:chgData name="Kawanabe Takashi" userId="2e831646f378a41e" providerId="LiveId" clId="{2FFFF1DA-A3BC-4835-B27B-BDB0F1FA23B9}" dt="2023-08-11T00:37:37.591" v="905" actId="478"/>
          <ac:spMkLst>
            <pc:docMk/>
            <pc:sldMk cId="3437171949" sldId="256"/>
            <ac:spMk id="5" creationId="{9A692574-CC6C-F5F1-CEC9-D1021BA866E3}"/>
          </ac:spMkLst>
        </pc:spChg>
        <pc:spChg chg="add del mod">
          <ac:chgData name="Kawanabe Takashi" userId="2e831646f378a41e" providerId="LiveId" clId="{2FFFF1DA-A3BC-4835-B27B-BDB0F1FA23B9}" dt="2023-08-11T00:37:14.254" v="901" actId="478"/>
          <ac:spMkLst>
            <pc:docMk/>
            <pc:sldMk cId="3437171949" sldId="256"/>
            <ac:spMk id="6" creationId="{C4B0AB92-934A-C2E9-C3D6-DB03F4FE3202}"/>
          </ac:spMkLst>
        </pc:spChg>
        <pc:spChg chg="add del mod">
          <ac:chgData name="Kawanabe Takashi" userId="2e831646f378a41e" providerId="LiveId" clId="{2FFFF1DA-A3BC-4835-B27B-BDB0F1FA23B9}" dt="2023-08-11T00:37:11.558" v="900" actId="478"/>
          <ac:spMkLst>
            <pc:docMk/>
            <pc:sldMk cId="3437171949" sldId="256"/>
            <ac:spMk id="7" creationId="{06E4F91E-8FBB-E96C-E0B2-87827FCA82A8}"/>
          </ac:spMkLst>
        </pc:spChg>
        <pc:spChg chg="add del mod">
          <ac:chgData name="Kawanabe Takashi" userId="2e831646f378a41e" providerId="LiveId" clId="{2FFFF1DA-A3BC-4835-B27B-BDB0F1FA23B9}" dt="2023-08-11T00:37:07.166" v="899" actId="478"/>
          <ac:spMkLst>
            <pc:docMk/>
            <pc:sldMk cId="3437171949" sldId="256"/>
            <ac:spMk id="8" creationId="{7D40A30E-D957-D05E-14E7-92212B314991}"/>
          </ac:spMkLst>
        </pc:spChg>
        <pc:spChg chg="add mod">
          <ac:chgData name="Kawanabe Takashi" userId="2e831646f378a41e" providerId="LiveId" clId="{2FFFF1DA-A3BC-4835-B27B-BDB0F1FA23B9}" dt="2023-08-11T01:07:40.481" v="1300" actId="1076"/>
          <ac:spMkLst>
            <pc:docMk/>
            <pc:sldMk cId="3437171949" sldId="256"/>
            <ac:spMk id="10" creationId="{0458C5DD-CCB9-7F34-4A12-BF2938C87D3D}"/>
          </ac:spMkLst>
        </pc:spChg>
        <pc:spChg chg="add mod">
          <ac:chgData name="Kawanabe Takashi" userId="2e831646f378a41e" providerId="LiveId" clId="{2FFFF1DA-A3BC-4835-B27B-BDB0F1FA23B9}" dt="2023-08-11T01:07:40.481" v="1300" actId="1076"/>
          <ac:spMkLst>
            <pc:docMk/>
            <pc:sldMk cId="3437171949" sldId="256"/>
            <ac:spMk id="12" creationId="{AD028AB4-A795-AD9C-1A0A-89D6224555FF}"/>
          </ac:spMkLst>
        </pc:spChg>
        <pc:spChg chg="add mod">
          <ac:chgData name="Kawanabe Takashi" userId="2e831646f378a41e" providerId="LiveId" clId="{2FFFF1DA-A3BC-4835-B27B-BDB0F1FA23B9}" dt="2023-08-10T23:30:59.073" v="341" actId="1035"/>
          <ac:spMkLst>
            <pc:docMk/>
            <pc:sldMk cId="3437171949" sldId="256"/>
            <ac:spMk id="14" creationId="{44F7041E-D563-C6C6-FD51-F8185C2A90B9}"/>
          </ac:spMkLst>
        </pc:spChg>
        <pc:spChg chg="add mod">
          <ac:chgData name="Kawanabe Takashi" userId="2e831646f378a41e" providerId="LiveId" clId="{2FFFF1DA-A3BC-4835-B27B-BDB0F1FA23B9}" dt="2023-08-11T01:07:21.509" v="1299" actId="1035"/>
          <ac:spMkLst>
            <pc:docMk/>
            <pc:sldMk cId="3437171949" sldId="256"/>
            <ac:spMk id="15" creationId="{8A39078E-DE6A-B0FA-541E-E30420D50C84}"/>
          </ac:spMkLst>
        </pc:spChg>
        <pc:spChg chg="add mod">
          <ac:chgData name="Kawanabe Takashi" userId="2e831646f378a41e" providerId="LiveId" clId="{2FFFF1DA-A3BC-4835-B27B-BDB0F1FA23B9}" dt="2023-08-11T04:43:26.776" v="1768" actId="20577"/>
          <ac:spMkLst>
            <pc:docMk/>
            <pc:sldMk cId="3437171949" sldId="256"/>
            <ac:spMk id="16" creationId="{1A572BB3-5297-541F-EEB3-31B6DBDA82C4}"/>
          </ac:spMkLst>
        </pc:spChg>
        <pc:spChg chg="add mod">
          <ac:chgData name="Kawanabe Takashi" userId="2e831646f378a41e" providerId="LiveId" clId="{2FFFF1DA-A3BC-4835-B27B-BDB0F1FA23B9}" dt="2023-08-11T05:08:07.635" v="1783" actId="20577"/>
          <ac:spMkLst>
            <pc:docMk/>
            <pc:sldMk cId="3437171949" sldId="256"/>
            <ac:spMk id="17" creationId="{200A950C-D182-4046-9453-BA23F9997182}"/>
          </ac:spMkLst>
        </pc:spChg>
        <pc:spChg chg="add mod">
          <ac:chgData name="Kawanabe Takashi" userId="2e831646f378a41e" providerId="LiveId" clId="{2FFFF1DA-A3BC-4835-B27B-BDB0F1FA23B9}" dt="2023-08-11T01:02:44.182" v="1237" actId="1035"/>
          <ac:spMkLst>
            <pc:docMk/>
            <pc:sldMk cId="3437171949" sldId="256"/>
            <ac:spMk id="18" creationId="{C8C91A99-A2E4-21D7-2C6D-53883EB016FF}"/>
          </ac:spMkLst>
        </pc:spChg>
        <pc:spChg chg="add mod">
          <ac:chgData name="Kawanabe Takashi" userId="2e831646f378a41e" providerId="LiveId" clId="{2FFFF1DA-A3BC-4835-B27B-BDB0F1FA23B9}" dt="2023-08-11T01:07:50.299" v="1302" actId="14100"/>
          <ac:spMkLst>
            <pc:docMk/>
            <pc:sldMk cId="3437171949" sldId="256"/>
            <ac:spMk id="19" creationId="{1AAAA5D3-1A48-2AD1-343C-12DD80F937DA}"/>
          </ac:spMkLst>
        </pc:spChg>
        <pc:graphicFrameChg chg="add del mod modGraphic">
          <ac:chgData name="Kawanabe Takashi" userId="2e831646f378a41e" providerId="LiveId" clId="{2FFFF1DA-A3BC-4835-B27B-BDB0F1FA23B9}" dt="2023-08-08T23:33:45.709" v="86" actId="478"/>
          <ac:graphicFrameMkLst>
            <pc:docMk/>
            <pc:sldMk cId="3437171949" sldId="256"/>
            <ac:graphicFrameMk id="9" creationId="{3FD3ADD5-0114-FDAE-D002-9DDB58AF3B5B}"/>
          </ac:graphicFrameMkLst>
        </pc:graphicFrameChg>
        <pc:picChg chg="add del mod ord">
          <ac:chgData name="Kawanabe Takashi" userId="2e831646f378a41e" providerId="LiveId" clId="{2FFFF1DA-A3BC-4835-B27B-BDB0F1FA23B9}" dt="2023-08-11T01:31:35.517" v="1318" actId="478"/>
          <ac:picMkLst>
            <pc:docMk/>
            <pc:sldMk cId="3437171949" sldId="256"/>
            <ac:picMk id="3" creationId="{27A6E56E-D8C7-BFD2-DE5C-6C4362DE3094}"/>
          </ac:picMkLst>
        </pc:picChg>
        <pc:picChg chg="add del mod ord">
          <ac:chgData name="Kawanabe Takashi" userId="2e831646f378a41e" providerId="LiveId" clId="{2FFFF1DA-A3BC-4835-B27B-BDB0F1FA23B9}" dt="2023-08-11T01:31:30.001" v="1317" actId="167"/>
          <ac:picMkLst>
            <pc:docMk/>
            <pc:sldMk cId="3437171949" sldId="256"/>
            <ac:picMk id="5" creationId="{D995B622-65A5-773E-80C0-77A072177097}"/>
          </ac:picMkLst>
        </pc:picChg>
        <pc:picChg chg="add mod">
          <ac:chgData name="Kawanabe Takashi" userId="2e831646f378a41e" providerId="LiveId" clId="{2FFFF1DA-A3BC-4835-B27B-BDB0F1FA23B9}" dt="2023-08-11T01:08:14.742" v="1306" actId="1036"/>
          <ac:picMkLst>
            <pc:docMk/>
            <pc:sldMk cId="3437171949" sldId="256"/>
            <ac:picMk id="9" creationId="{889F7E3D-8AA1-BBA6-95B5-D08186613D8E}"/>
          </ac:picMkLst>
        </pc:picChg>
        <pc:picChg chg="add mod">
          <ac:chgData name="Kawanabe Takashi" userId="2e831646f378a41e" providerId="LiveId" clId="{2FFFF1DA-A3BC-4835-B27B-BDB0F1FA23B9}" dt="2023-08-10T23:30:59.073" v="341" actId="1035"/>
          <ac:picMkLst>
            <pc:docMk/>
            <pc:sldMk cId="3437171949" sldId="256"/>
            <ac:picMk id="11" creationId="{BEF92F6C-9CBE-3817-06F1-B7788131648D}"/>
          </ac:picMkLst>
        </pc:picChg>
        <pc:picChg chg="add mod">
          <ac:chgData name="Kawanabe Takashi" userId="2e831646f378a41e" providerId="LiveId" clId="{2FFFF1DA-A3BC-4835-B27B-BDB0F1FA23B9}" dt="2023-08-11T01:07:21.509" v="1299" actId="1035"/>
          <ac:picMkLst>
            <pc:docMk/>
            <pc:sldMk cId="3437171949" sldId="256"/>
            <ac:picMk id="13" creationId="{B0685F22-5FB1-C6BF-A10E-9388D113E5AD}"/>
          </ac:picMkLst>
        </pc:picChg>
        <pc:picChg chg="add mod">
          <ac:chgData name="Kawanabe Takashi" userId="2e831646f378a41e" providerId="LiveId" clId="{2FFFF1DA-A3BC-4835-B27B-BDB0F1FA23B9}" dt="2023-08-11T01:11:00.674" v="1311" actId="1076"/>
          <ac:picMkLst>
            <pc:docMk/>
            <pc:sldMk cId="3437171949" sldId="256"/>
            <ac:picMk id="21" creationId="{89AB41C1-A66B-5591-E9B2-B440D2433FA3}"/>
          </ac:picMkLst>
        </pc:picChg>
      </pc:sldChg>
      <pc:sldChg chg="addSp delSp modSp add mod">
        <pc:chgData name="Kawanabe Takashi" userId="2e831646f378a41e" providerId="LiveId" clId="{2FFFF1DA-A3BC-4835-B27B-BDB0F1FA23B9}" dt="2023-08-11T04:44:45.407" v="1775" actId="688"/>
        <pc:sldMkLst>
          <pc:docMk/>
          <pc:sldMk cId="3005762002" sldId="257"/>
        </pc:sldMkLst>
        <pc:spChg chg="add del mod">
          <ac:chgData name="Kawanabe Takashi" userId="2e831646f378a41e" providerId="LiveId" clId="{2FFFF1DA-A3BC-4835-B27B-BDB0F1FA23B9}" dt="2023-08-11T04:07:29.812" v="1339" actId="478"/>
          <ac:spMkLst>
            <pc:docMk/>
            <pc:sldMk cId="3005762002" sldId="257"/>
            <ac:spMk id="2" creationId="{F0B1A746-14A1-57CA-00D8-2489B9CE6D52}"/>
          </ac:spMkLst>
        </pc:spChg>
        <pc:spChg chg="add del mod">
          <ac:chgData name="Kawanabe Takashi" userId="2e831646f378a41e" providerId="LiveId" clId="{2FFFF1DA-A3BC-4835-B27B-BDB0F1FA23B9}" dt="2023-08-11T04:07:28.887" v="1338" actId="478"/>
          <ac:spMkLst>
            <pc:docMk/>
            <pc:sldMk cId="3005762002" sldId="257"/>
            <ac:spMk id="3" creationId="{2C26DACF-E2A2-EF21-5452-C360444512F3}"/>
          </ac:spMkLst>
        </pc:spChg>
        <pc:spChg chg="add del mod">
          <ac:chgData name="Kawanabe Takashi" userId="2e831646f378a41e" providerId="LiveId" clId="{2FFFF1DA-A3BC-4835-B27B-BDB0F1FA23B9}" dt="2023-08-11T04:07:30.580" v="1340" actId="478"/>
          <ac:spMkLst>
            <pc:docMk/>
            <pc:sldMk cId="3005762002" sldId="257"/>
            <ac:spMk id="5" creationId="{26DC5438-030D-EA63-85C6-341EFD20974B}"/>
          </ac:spMkLst>
        </pc:spChg>
        <pc:spChg chg="del">
          <ac:chgData name="Kawanabe Takashi" userId="2e831646f378a41e" providerId="LiveId" clId="{2FFFF1DA-A3BC-4835-B27B-BDB0F1FA23B9}" dt="2023-08-10T22:31:26.580" v="179" actId="478"/>
          <ac:spMkLst>
            <pc:docMk/>
            <pc:sldMk cId="3005762002" sldId="257"/>
            <ac:spMk id="5" creationId="{9A692574-CC6C-F5F1-CEC9-D1021BA866E3}"/>
          </ac:spMkLst>
        </pc:spChg>
        <pc:spChg chg="add del mod ord">
          <ac:chgData name="Kawanabe Takashi" userId="2e831646f378a41e" providerId="LiveId" clId="{2FFFF1DA-A3BC-4835-B27B-BDB0F1FA23B9}" dt="2023-08-11T04:30:39.017" v="1457" actId="478"/>
          <ac:spMkLst>
            <pc:docMk/>
            <pc:sldMk cId="3005762002" sldId="257"/>
            <ac:spMk id="6" creationId="{1BB95EE1-8236-FF8D-4E13-E68ACBE8D2EC}"/>
          </ac:spMkLst>
        </pc:spChg>
        <pc:spChg chg="del">
          <ac:chgData name="Kawanabe Takashi" userId="2e831646f378a41e" providerId="LiveId" clId="{2FFFF1DA-A3BC-4835-B27B-BDB0F1FA23B9}" dt="2023-08-11T00:52:48.814" v="1118" actId="478"/>
          <ac:spMkLst>
            <pc:docMk/>
            <pc:sldMk cId="3005762002" sldId="257"/>
            <ac:spMk id="6" creationId="{C4B0AB92-934A-C2E9-C3D6-DB03F4FE3202}"/>
          </ac:spMkLst>
        </pc:spChg>
        <pc:spChg chg="del mod ord">
          <ac:chgData name="Kawanabe Takashi" userId="2e831646f378a41e" providerId="LiveId" clId="{2FFFF1DA-A3BC-4835-B27B-BDB0F1FA23B9}" dt="2023-08-11T00:52:50.798" v="1119" actId="478"/>
          <ac:spMkLst>
            <pc:docMk/>
            <pc:sldMk cId="3005762002" sldId="257"/>
            <ac:spMk id="7" creationId="{06E4F91E-8FBB-E96C-E0B2-87827FCA82A8}"/>
          </ac:spMkLst>
        </pc:spChg>
        <pc:spChg chg="del mod">
          <ac:chgData name="Kawanabe Takashi" userId="2e831646f378a41e" providerId="LiveId" clId="{2FFFF1DA-A3BC-4835-B27B-BDB0F1FA23B9}" dt="2023-08-11T00:50:45.843" v="1076" actId="478"/>
          <ac:spMkLst>
            <pc:docMk/>
            <pc:sldMk cId="3005762002" sldId="257"/>
            <ac:spMk id="8" creationId="{7D40A30E-D957-D05E-14E7-92212B314991}"/>
          </ac:spMkLst>
        </pc:spChg>
        <pc:spChg chg="add mod">
          <ac:chgData name="Kawanabe Takashi" userId="2e831646f378a41e" providerId="LiveId" clId="{2FFFF1DA-A3BC-4835-B27B-BDB0F1FA23B9}" dt="2023-08-11T04:39:11.239" v="1644" actId="20577"/>
          <ac:spMkLst>
            <pc:docMk/>
            <pc:sldMk cId="3005762002" sldId="257"/>
            <ac:spMk id="9" creationId="{C9B4F5FD-A612-F728-0A6E-CFC5B8FED338}"/>
          </ac:spMkLst>
        </pc:spChg>
        <pc:spChg chg="add mod">
          <ac:chgData name="Kawanabe Takashi" userId="2e831646f378a41e" providerId="LiveId" clId="{2FFFF1DA-A3BC-4835-B27B-BDB0F1FA23B9}" dt="2023-08-11T04:18:29.366" v="1439" actId="165"/>
          <ac:spMkLst>
            <pc:docMk/>
            <pc:sldMk cId="3005762002" sldId="257"/>
            <ac:spMk id="10" creationId="{5A12703E-7285-345C-406B-E9593A00815A}"/>
          </ac:spMkLst>
        </pc:spChg>
        <pc:spChg chg="add mod ord topLvl">
          <ac:chgData name="Kawanabe Takashi" userId="2e831646f378a41e" providerId="LiveId" clId="{2FFFF1DA-A3BC-4835-B27B-BDB0F1FA23B9}" dt="2023-08-11T04:44:35.286" v="1774" actId="164"/>
          <ac:spMkLst>
            <pc:docMk/>
            <pc:sldMk cId="3005762002" sldId="257"/>
            <ac:spMk id="12" creationId="{172985C4-D797-410C-61BD-71FD0C63A7D2}"/>
          </ac:spMkLst>
        </pc:spChg>
        <pc:spChg chg="add del mod">
          <ac:chgData name="Kawanabe Takashi" userId="2e831646f378a41e" providerId="LiveId" clId="{2FFFF1DA-A3BC-4835-B27B-BDB0F1FA23B9}" dt="2023-08-11T04:42:51.698" v="1756" actId="20577"/>
          <ac:spMkLst>
            <pc:docMk/>
            <pc:sldMk cId="3005762002" sldId="257"/>
            <ac:spMk id="17" creationId="{962D54F3-E2F0-C51C-E633-3A74E33C2A5C}"/>
          </ac:spMkLst>
        </pc:spChg>
        <pc:spChg chg="add mod">
          <ac:chgData name="Kawanabe Takashi" userId="2e831646f378a41e" providerId="LiveId" clId="{2FFFF1DA-A3BC-4835-B27B-BDB0F1FA23B9}" dt="2023-08-11T04:18:29.366" v="1439" actId="165"/>
          <ac:spMkLst>
            <pc:docMk/>
            <pc:sldMk cId="3005762002" sldId="257"/>
            <ac:spMk id="18" creationId="{7C4E7E27-43E4-3800-E852-341C9077E503}"/>
          </ac:spMkLst>
        </pc:spChg>
        <pc:spChg chg="add mod">
          <ac:chgData name="Kawanabe Takashi" userId="2e831646f378a41e" providerId="LiveId" clId="{2FFFF1DA-A3BC-4835-B27B-BDB0F1FA23B9}" dt="2023-08-11T04:40:07.739" v="1649" actId="1076"/>
          <ac:spMkLst>
            <pc:docMk/>
            <pc:sldMk cId="3005762002" sldId="257"/>
            <ac:spMk id="19" creationId="{B8F9AFBD-44F1-933A-5661-AD6BB3D6E09F}"/>
          </ac:spMkLst>
        </pc:spChg>
        <pc:grpChg chg="add mod topLvl">
          <ac:chgData name="Kawanabe Takashi" userId="2e831646f378a41e" providerId="LiveId" clId="{2FFFF1DA-A3BC-4835-B27B-BDB0F1FA23B9}" dt="2023-08-11T04:44:35.286" v="1774" actId="164"/>
          <ac:grpSpMkLst>
            <pc:docMk/>
            <pc:sldMk cId="3005762002" sldId="257"/>
            <ac:grpSpMk id="7" creationId="{3E8C3D31-BF75-2107-DE7C-6845497921E4}"/>
          </ac:grpSpMkLst>
        </pc:grpChg>
        <pc:grpChg chg="add del mod">
          <ac:chgData name="Kawanabe Takashi" userId="2e831646f378a41e" providerId="LiveId" clId="{2FFFF1DA-A3BC-4835-B27B-BDB0F1FA23B9}" dt="2023-08-11T04:18:29.366" v="1439" actId="165"/>
          <ac:grpSpMkLst>
            <pc:docMk/>
            <pc:sldMk cId="3005762002" sldId="257"/>
            <ac:grpSpMk id="8" creationId="{CFC9230E-C1A5-7523-06E1-92DDB96DED67}"/>
          </ac:grpSpMkLst>
        </pc:grpChg>
        <pc:grpChg chg="add mod">
          <ac:chgData name="Kawanabe Takashi" userId="2e831646f378a41e" providerId="LiveId" clId="{2FFFF1DA-A3BC-4835-B27B-BDB0F1FA23B9}" dt="2023-08-11T04:44:45.407" v="1775" actId="688"/>
          <ac:grpSpMkLst>
            <pc:docMk/>
            <pc:sldMk cId="3005762002" sldId="257"/>
            <ac:grpSpMk id="21" creationId="{E8736C88-FC3D-5E33-43C8-A137B3CBBBC0}"/>
          </ac:grpSpMkLst>
        </pc:grpChg>
        <pc:graphicFrameChg chg="add del mod modGraphic">
          <ac:chgData name="Kawanabe Takashi" userId="2e831646f378a41e" providerId="LiveId" clId="{2FFFF1DA-A3BC-4835-B27B-BDB0F1FA23B9}" dt="2023-08-11T04:19:15.899" v="1441" actId="478"/>
          <ac:graphicFrameMkLst>
            <pc:docMk/>
            <pc:sldMk cId="3005762002" sldId="257"/>
            <ac:graphicFrameMk id="11" creationId="{A4F1313A-44B7-8328-E36E-9863BFC29051}"/>
          </ac:graphicFrameMkLst>
        </pc:graphicFrameChg>
        <pc:graphicFrameChg chg="add del modGraphic">
          <ac:chgData name="Kawanabe Takashi" userId="2e831646f378a41e" providerId="LiveId" clId="{2FFFF1DA-A3BC-4835-B27B-BDB0F1FA23B9}" dt="2023-08-11T04:18:03.352" v="1432" actId="3680"/>
          <ac:graphicFrameMkLst>
            <pc:docMk/>
            <pc:sldMk cId="3005762002" sldId="257"/>
            <ac:graphicFrameMk id="13" creationId="{9D3DC436-30B7-D9D6-0E71-1E652A885BAA}"/>
          </ac:graphicFrameMkLst>
        </pc:graphicFrameChg>
        <pc:graphicFrameChg chg="add del mod">
          <ac:chgData name="Kawanabe Takashi" userId="2e831646f378a41e" providerId="LiveId" clId="{2FFFF1DA-A3BC-4835-B27B-BDB0F1FA23B9}" dt="2023-08-11T04:23:27.796" v="1443"/>
          <ac:graphicFrameMkLst>
            <pc:docMk/>
            <pc:sldMk cId="3005762002" sldId="257"/>
            <ac:graphicFrameMk id="15" creationId="{328B741C-B73C-A6C4-0B3D-8A20C4F172C9}"/>
          </ac:graphicFrameMkLst>
        </pc:graphicFrameChg>
        <pc:picChg chg="add del mod">
          <ac:chgData name="Kawanabe Takashi" userId="2e831646f378a41e" providerId="LiveId" clId="{2FFFF1DA-A3BC-4835-B27B-BDB0F1FA23B9}" dt="2023-08-10T22:30:32.893" v="170" actId="478"/>
          <ac:picMkLst>
            <pc:docMk/>
            <pc:sldMk cId="3005762002" sldId="257"/>
            <ac:picMk id="3" creationId="{9178760B-44BF-D4BE-0D75-57950DC1AEA2}"/>
          </ac:picMkLst>
        </pc:picChg>
        <pc:picChg chg="add mod ord">
          <ac:chgData name="Kawanabe Takashi" userId="2e831646f378a41e" providerId="LiveId" clId="{2FFFF1DA-A3BC-4835-B27B-BDB0F1FA23B9}" dt="2023-08-11T04:44:02.396" v="1773" actId="1035"/>
          <ac:picMkLst>
            <pc:docMk/>
            <pc:sldMk cId="3005762002" sldId="257"/>
            <ac:picMk id="4" creationId="{98D8F494-B719-54AA-2AC2-D171510466B7}"/>
          </ac:picMkLst>
        </pc:picChg>
        <pc:picChg chg="add mod">
          <ac:chgData name="Kawanabe Takashi" userId="2e831646f378a41e" providerId="LiveId" clId="{2FFFF1DA-A3BC-4835-B27B-BDB0F1FA23B9}" dt="2023-08-11T04:39:58.082" v="1648" actId="1076"/>
          <ac:picMkLst>
            <pc:docMk/>
            <pc:sldMk cId="3005762002" sldId="257"/>
            <ac:picMk id="14" creationId="{ECE80305-9D9F-02FC-B5D9-2E259C0EC2D8}"/>
          </ac:picMkLst>
        </pc:picChg>
        <pc:picChg chg="add del mod">
          <ac:chgData name="Kawanabe Takashi" userId="2e831646f378a41e" providerId="LiveId" clId="{2FFFF1DA-A3BC-4835-B27B-BDB0F1FA23B9}" dt="2023-08-11T00:46:24.540" v="961" actId="478"/>
          <ac:picMkLst>
            <pc:docMk/>
            <pc:sldMk cId="3005762002" sldId="257"/>
            <ac:picMk id="16" creationId="{91D76161-51B4-A0FD-E62E-EA645FF943F3}"/>
          </ac:picMkLst>
        </pc:picChg>
        <pc:picChg chg="add mod">
          <ac:chgData name="Kawanabe Takashi" userId="2e831646f378a41e" providerId="LiveId" clId="{2FFFF1DA-A3BC-4835-B27B-BDB0F1FA23B9}" dt="2023-08-11T04:44:35.286" v="1774" actId="164"/>
          <ac:picMkLst>
            <pc:docMk/>
            <pc:sldMk cId="3005762002" sldId="257"/>
            <ac:picMk id="20" creationId="{107CFA16-EFBB-1F0D-B324-D51AED48B650}"/>
          </ac:picMkLst>
        </pc:picChg>
      </pc:sldChg>
    </pc:docChg>
  </pc:docChgLst>
</pc:chgInfo>
</file>

<file path=ppt/media/image1.png>
</file>

<file path=ppt/media/image10.png>
</file>

<file path=ppt/media/image11.svg>
</file>

<file path=ppt/media/image12.png>
</file>

<file path=ppt/media/image2.jpeg>
</file>

<file path=ppt/media/image3.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801886" y="2474395"/>
            <a:ext cx="9088041" cy="5263774"/>
          </a:xfrm>
        </p:spPr>
        <p:txBody>
          <a:bodyPr anchor="b"/>
          <a:lstStyle>
            <a:lvl1pPr algn="ctr">
              <a:defRPr sz="7016"/>
            </a:lvl1pPr>
          </a:lstStyle>
          <a:p>
            <a:r>
              <a:rPr lang="ja-JP" altLang="en-US"/>
              <a:t>マスター タイトルの書式設定</a:t>
            </a:r>
            <a:endParaRPr lang="en-US" dirty="0"/>
          </a:p>
        </p:txBody>
      </p:sp>
      <p:sp>
        <p:nvSpPr>
          <p:cNvPr id="3" name="Subtitle 2"/>
          <p:cNvSpPr>
            <a:spLocks noGrp="1"/>
          </p:cNvSpPr>
          <p:nvPr>
            <p:ph type="subTitle" idx="1"/>
          </p:nvPr>
        </p:nvSpPr>
        <p:spPr>
          <a:xfrm>
            <a:off x="1336477" y="7941160"/>
            <a:ext cx="8018860" cy="3650342"/>
          </a:xfrm>
        </p:spPr>
        <p:txBody>
          <a:bodyPr/>
          <a:lstStyle>
            <a:lvl1pPr marL="0" indent="0" algn="ctr">
              <a:buNone/>
              <a:defRPr sz="2806"/>
            </a:lvl1pPr>
            <a:lvl2pPr marL="534604" indent="0" algn="ctr">
              <a:buNone/>
              <a:defRPr sz="2339"/>
            </a:lvl2pPr>
            <a:lvl3pPr marL="1069208" indent="0" algn="ctr">
              <a:buNone/>
              <a:defRPr sz="2105"/>
            </a:lvl3pPr>
            <a:lvl4pPr marL="1603812" indent="0" algn="ctr">
              <a:buNone/>
              <a:defRPr sz="1871"/>
            </a:lvl4pPr>
            <a:lvl5pPr marL="2138416" indent="0" algn="ctr">
              <a:buNone/>
              <a:defRPr sz="1871"/>
            </a:lvl5pPr>
            <a:lvl6pPr marL="2673020" indent="0" algn="ctr">
              <a:buNone/>
              <a:defRPr sz="1871"/>
            </a:lvl6pPr>
            <a:lvl7pPr marL="3207624" indent="0" algn="ctr">
              <a:buNone/>
              <a:defRPr sz="1871"/>
            </a:lvl7pPr>
            <a:lvl8pPr marL="3742228" indent="0" algn="ctr">
              <a:buNone/>
              <a:defRPr sz="1871"/>
            </a:lvl8pPr>
            <a:lvl9pPr marL="4276832" indent="0" algn="ctr">
              <a:buNone/>
              <a:defRPr sz="1871"/>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776793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2856016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51329" y="804966"/>
            <a:ext cx="2305422" cy="1281295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735063" y="804966"/>
            <a:ext cx="6782619" cy="1281295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1941374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4020386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729494" y="3769342"/>
            <a:ext cx="9221689" cy="6289229"/>
          </a:xfrm>
        </p:spPr>
        <p:txBody>
          <a:bodyPr anchor="b"/>
          <a:lstStyle>
            <a:lvl1pPr>
              <a:defRPr sz="7016"/>
            </a:lvl1pPr>
          </a:lstStyle>
          <a:p>
            <a:r>
              <a:rPr lang="ja-JP" altLang="en-US"/>
              <a:t>マスター タイトルの書式設定</a:t>
            </a:r>
            <a:endParaRPr lang="en-US" dirty="0"/>
          </a:p>
        </p:txBody>
      </p:sp>
      <p:sp>
        <p:nvSpPr>
          <p:cNvPr id="3" name="Text Placeholder 2"/>
          <p:cNvSpPr>
            <a:spLocks noGrp="1"/>
          </p:cNvSpPr>
          <p:nvPr>
            <p:ph type="body" idx="1"/>
          </p:nvPr>
        </p:nvSpPr>
        <p:spPr>
          <a:xfrm>
            <a:off x="729494" y="10118069"/>
            <a:ext cx="9221689" cy="3307357"/>
          </a:xfrm>
        </p:spPr>
        <p:txBody>
          <a:bodyPr/>
          <a:lstStyle>
            <a:lvl1pPr marL="0" indent="0">
              <a:buNone/>
              <a:defRPr sz="2806">
                <a:solidFill>
                  <a:schemeClr val="tx1"/>
                </a:solidFill>
              </a:defRPr>
            </a:lvl1pPr>
            <a:lvl2pPr marL="534604" indent="0">
              <a:buNone/>
              <a:defRPr sz="2339">
                <a:solidFill>
                  <a:schemeClr val="tx1">
                    <a:tint val="75000"/>
                  </a:schemeClr>
                </a:solidFill>
              </a:defRPr>
            </a:lvl2pPr>
            <a:lvl3pPr marL="1069208" indent="0">
              <a:buNone/>
              <a:defRPr sz="2105">
                <a:solidFill>
                  <a:schemeClr val="tx1">
                    <a:tint val="75000"/>
                  </a:schemeClr>
                </a:solidFill>
              </a:defRPr>
            </a:lvl3pPr>
            <a:lvl4pPr marL="1603812" indent="0">
              <a:buNone/>
              <a:defRPr sz="1871">
                <a:solidFill>
                  <a:schemeClr val="tx1">
                    <a:tint val="75000"/>
                  </a:schemeClr>
                </a:solidFill>
              </a:defRPr>
            </a:lvl4pPr>
            <a:lvl5pPr marL="2138416" indent="0">
              <a:buNone/>
              <a:defRPr sz="1871">
                <a:solidFill>
                  <a:schemeClr val="tx1">
                    <a:tint val="75000"/>
                  </a:schemeClr>
                </a:solidFill>
              </a:defRPr>
            </a:lvl5pPr>
            <a:lvl6pPr marL="2673020" indent="0">
              <a:buNone/>
              <a:defRPr sz="1871">
                <a:solidFill>
                  <a:schemeClr val="tx1">
                    <a:tint val="75000"/>
                  </a:schemeClr>
                </a:solidFill>
              </a:defRPr>
            </a:lvl6pPr>
            <a:lvl7pPr marL="3207624" indent="0">
              <a:buNone/>
              <a:defRPr sz="1871">
                <a:solidFill>
                  <a:schemeClr val="tx1">
                    <a:tint val="75000"/>
                  </a:schemeClr>
                </a:solidFill>
              </a:defRPr>
            </a:lvl7pPr>
            <a:lvl8pPr marL="3742228" indent="0">
              <a:buNone/>
              <a:defRPr sz="1871">
                <a:solidFill>
                  <a:schemeClr val="tx1">
                    <a:tint val="75000"/>
                  </a:schemeClr>
                </a:solidFill>
              </a:defRPr>
            </a:lvl8pPr>
            <a:lvl9pPr marL="4276832" indent="0">
              <a:buNone/>
              <a:defRPr sz="1871">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2787484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735062" y="4024827"/>
            <a:ext cx="4544021" cy="959308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412730" y="4024827"/>
            <a:ext cx="4544021" cy="959308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936266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736455" y="804969"/>
            <a:ext cx="9221689" cy="2922375"/>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736456" y="3706342"/>
            <a:ext cx="4523137" cy="1816421"/>
          </a:xfrm>
        </p:spPr>
        <p:txBody>
          <a:bodyPr anchor="b"/>
          <a:lstStyle>
            <a:lvl1pPr marL="0" indent="0">
              <a:buNone/>
              <a:defRPr sz="2806" b="1"/>
            </a:lvl1pPr>
            <a:lvl2pPr marL="534604" indent="0">
              <a:buNone/>
              <a:defRPr sz="2339" b="1"/>
            </a:lvl2pPr>
            <a:lvl3pPr marL="1069208" indent="0">
              <a:buNone/>
              <a:defRPr sz="2105" b="1"/>
            </a:lvl3pPr>
            <a:lvl4pPr marL="1603812" indent="0">
              <a:buNone/>
              <a:defRPr sz="1871" b="1"/>
            </a:lvl4pPr>
            <a:lvl5pPr marL="2138416" indent="0">
              <a:buNone/>
              <a:defRPr sz="1871" b="1"/>
            </a:lvl5pPr>
            <a:lvl6pPr marL="2673020" indent="0">
              <a:buNone/>
              <a:defRPr sz="1871" b="1"/>
            </a:lvl6pPr>
            <a:lvl7pPr marL="3207624" indent="0">
              <a:buNone/>
              <a:defRPr sz="1871" b="1"/>
            </a:lvl7pPr>
            <a:lvl8pPr marL="3742228" indent="0">
              <a:buNone/>
              <a:defRPr sz="1871" b="1"/>
            </a:lvl8pPr>
            <a:lvl9pPr marL="4276832" indent="0">
              <a:buNone/>
              <a:defRPr sz="1871" b="1"/>
            </a:lvl9pPr>
          </a:lstStyle>
          <a:p>
            <a:pPr lvl="0"/>
            <a:r>
              <a:rPr lang="ja-JP" altLang="en-US"/>
              <a:t>マスター テキストの書式設定</a:t>
            </a:r>
          </a:p>
        </p:txBody>
      </p:sp>
      <p:sp>
        <p:nvSpPr>
          <p:cNvPr id="4" name="Content Placeholder 3"/>
          <p:cNvSpPr>
            <a:spLocks noGrp="1"/>
          </p:cNvSpPr>
          <p:nvPr>
            <p:ph sz="half" idx="2"/>
          </p:nvPr>
        </p:nvSpPr>
        <p:spPr>
          <a:xfrm>
            <a:off x="736456" y="5522763"/>
            <a:ext cx="4523137" cy="812315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412731" y="3706342"/>
            <a:ext cx="4545413" cy="1816421"/>
          </a:xfrm>
        </p:spPr>
        <p:txBody>
          <a:bodyPr anchor="b"/>
          <a:lstStyle>
            <a:lvl1pPr marL="0" indent="0">
              <a:buNone/>
              <a:defRPr sz="2806" b="1"/>
            </a:lvl1pPr>
            <a:lvl2pPr marL="534604" indent="0">
              <a:buNone/>
              <a:defRPr sz="2339" b="1"/>
            </a:lvl2pPr>
            <a:lvl3pPr marL="1069208" indent="0">
              <a:buNone/>
              <a:defRPr sz="2105" b="1"/>
            </a:lvl3pPr>
            <a:lvl4pPr marL="1603812" indent="0">
              <a:buNone/>
              <a:defRPr sz="1871" b="1"/>
            </a:lvl4pPr>
            <a:lvl5pPr marL="2138416" indent="0">
              <a:buNone/>
              <a:defRPr sz="1871" b="1"/>
            </a:lvl5pPr>
            <a:lvl6pPr marL="2673020" indent="0">
              <a:buNone/>
              <a:defRPr sz="1871" b="1"/>
            </a:lvl6pPr>
            <a:lvl7pPr marL="3207624" indent="0">
              <a:buNone/>
              <a:defRPr sz="1871" b="1"/>
            </a:lvl7pPr>
            <a:lvl8pPr marL="3742228" indent="0">
              <a:buNone/>
              <a:defRPr sz="1871" b="1"/>
            </a:lvl8pPr>
            <a:lvl9pPr marL="4276832" indent="0">
              <a:buNone/>
              <a:defRPr sz="1871" b="1"/>
            </a:lvl9pPr>
          </a:lstStyle>
          <a:p>
            <a:pPr lvl="0"/>
            <a:r>
              <a:rPr lang="ja-JP" altLang="en-US"/>
              <a:t>マスター テキストの書式設定</a:t>
            </a:r>
          </a:p>
        </p:txBody>
      </p:sp>
      <p:sp>
        <p:nvSpPr>
          <p:cNvPr id="6" name="Content Placeholder 5"/>
          <p:cNvSpPr>
            <a:spLocks noGrp="1"/>
          </p:cNvSpPr>
          <p:nvPr>
            <p:ph sz="quarter" idx="4"/>
          </p:nvPr>
        </p:nvSpPr>
        <p:spPr>
          <a:xfrm>
            <a:off x="5412731" y="5522763"/>
            <a:ext cx="4545413" cy="812315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3046454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3553161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3184911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736455" y="1007957"/>
            <a:ext cx="3448388" cy="3527848"/>
          </a:xfrm>
        </p:spPr>
        <p:txBody>
          <a:bodyPr anchor="b"/>
          <a:lstStyle>
            <a:lvl1pPr>
              <a:defRPr sz="3742"/>
            </a:lvl1pPr>
          </a:lstStyle>
          <a:p>
            <a:r>
              <a:rPr lang="ja-JP" altLang="en-US"/>
              <a:t>マスター タイトルの書式設定</a:t>
            </a:r>
            <a:endParaRPr lang="en-US" dirty="0"/>
          </a:p>
        </p:txBody>
      </p:sp>
      <p:sp>
        <p:nvSpPr>
          <p:cNvPr id="3" name="Content Placeholder 2"/>
          <p:cNvSpPr>
            <a:spLocks noGrp="1"/>
          </p:cNvSpPr>
          <p:nvPr>
            <p:ph idx="1"/>
          </p:nvPr>
        </p:nvSpPr>
        <p:spPr>
          <a:xfrm>
            <a:off x="4545413" y="2176910"/>
            <a:ext cx="5412730" cy="10744538"/>
          </a:xfrm>
        </p:spPr>
        <p:txBody>
          <a:bodyPr/>
          <a:lstStyle>
            <a:lvl1pPr>
              <a:defRPr sz="3742"/>
            </a:lvl1pPr>
            <a:lvl2pPr>
              <a:defRPr sz="3274"/>
            </a:lvl2pPr>
            <a:lvl3pPr>
              <a:defRPr sz="2806"/>
            </a:lvl3pPr>
            <a:lvl4pPr>
              <a:defRPr sz="2339"/>
            </a:lvl4pPr>
            <a:lvl5pPr>
              <a:defRPr sz="2339"/>
            </a:lvl5pPr>
            <a:lvl6pPr>
              <a:defRPr sz="2339"/>
            </a:lvl6pPr>
            <a:lvl7pPr>
              <a:defRPr sz="2339"/>
            </a:lvl7pPr>
            <a:lvl8pPr>
              <a:defRPr sz="2339"/>
            </a:lvl8pPr>
            <a:lvl9pPr>
              <a:defRPr sz="2339"/>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36455" y="4535805"/>
            <a:ext cx="3448388" cy="8403140"/>
          </a:xfrm>
        </p:spPr>
        <p:txBody>
          <a:bodyPr/>
          <a:lstStyle>
            <a:lvl1pPr marL="0" indent="0">
              <a:buNone/>
              <a:defRPr sz="1871"/>
            </a:lvl1pPr>
            <a:lvl2pPr marL="534604" indent="0">
              <a:buNone/>
              <a:defRPr sz="1637"/>
            </a:lvl2pPr>
            <a:lvl3pPr marL="1069208" indent="0">
              <a:buNone/>
              <a:defRPr sz="1403"/>
            </a:lvl3pPr>
            <a:lvl4pPr marL="1603812" indent="0">
              <a:buNone/>
              <a:defRPr sz="1169"/>
            </a:lvl4pPr>
            <a:lvl5pPr marL="2138416" indent="0">
              <a:buNone/>
              <a:defRPr sz="1169"/>
            </a:lvl5pPr>
            <a:lvl6pPr marL="2673020" indent="0">
              <a:buNone/>
              <a:defRPr sz="1169"/>
            </a:lvl6pPr>
            <a:lvl7pPr marL="3207624" indent="0">
              <a:buNone/>
              <a:defRPr sz="1169"/>
            </a:lvl7pPr>
            <a:lvl8pPr marL="3742228" indent="0">
              <a:buNone/>
              <a:defRPr sz="1169"/>
            </a:lvl8pPr>
            <a:lvl9pPr marL="4276832" indent="0">
              <a:buNone/>
              <a:defRPr sz="116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180654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736455" y="1007957"/>
            <a:ext cx="3448388" cy="3527848"/>
          </a:xfrm>
        </p:spPr>
        <p:txBody>
          <a:bodyPr anchor="b"/>
          <a:lstStyle>
            <a:lvl1pPr>
              <a:defRPr sz="3742"/>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545413" y="2176910"/>
            <a:ext cx="5412730" cy="10744538"/>
          </a:xfrm>
        </p:spPr>
        <p:txBody>
          <a:bodyPr anchor="t"/>
          <a:lstStyle>
            <a:lvl1pPr marL="0" indent="0">
              <a:buNone/>
              <a:defRPr sz="3742"/>
            </a:lvl1pPr>
            <a:lvl2pPr marL="534604" indent="0">
              <a:buNone/>
              <a:defRPr sz="3274"/>
            </a:lvl2pPr>
            <a:lvl3pPr marL="1069208" indent="0">
              <a:buNone/>
              <a:defRPr sz="2806"/>
            </a:lvl3pPr>
            <a:lvl4pPr marL="1603812" indent="0">
              <a:buNone/>
              <a:defRPr sz="2339"/>
            </a:lvl4pPr>
            <a:lvl5pPr marL="2138416" indent="0">
              <a:buNone/>
              <a:defRPr sz="2339"/>
            </a:lvl5pPr>
            <a:lvl6pPr marL="2673020" indent="0">
              <a:buNone/>
              <a:defRPr sz="2339"/>
            </a:lvl6pPr>
            <a:lvl7pPr marL="3207624" indent="0">
              <a:buNone/>
              <a:defRPr sz="2339"/>
            </a:lvl7pPr>
            <a:lvl8pPr marL="3742228" indent="0">
              <a:buNone/>
              <a:defRPr sz="2339"/>
            </a:lvl8pPr>
            <a:lvl9pPr marL="4276832" indent="0">
              <a:buNone/>
              <a:defRPr sz="2339"/>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36455" y="4535805"/>
            <a:ext cx="3448388" cy="8403140"/>
          </a:xfrm>
        </p:spPr>
        <p:txBody>
          <a:bodyPr/>
          <a:lstStyle>
            <a:lvl1pPr marL="0" indent="0">
              <a:buNone/>
              <a:defRPr sz="1871"/>
            </a:lvl1pPr>
            <a:lvl2pPr marL="534604" indent="0">
              <a:buNone/>
              <a:defRPr sz="1637"/>
            </a:lvl2pPr>
            <a:lvl3pPr marL="1069208" indent="0">
              <a:buNone/>
              <a:defRPr sz="1403"/>
            </a:lvl3pPr>
            <a:lvl4pPr marL="1603812" indent="0">
              <a:buNone/>
              <a:defRPr sz="1169"/>
            </a:lvl4pPr>
            <a:lvl5pPr marL="2138416" indent="0">
              <a:buNone/>
              <a:defRPr sz="1169"/>
            </a:lvl5pPr>
            <a:lvl6pPr marL="2673020" indent="0">
              <a:buNone/>
              <a:defRPr sz="1169"/>
            </a:lvl6pPr>
            <a:lvl7pPr marL="3207624" indent="0">
              <a:buNone/>
              <a:defRPr sz="1169"/>
            </a:lvl7pPr>
            <a:lvl8pPr marL="3742228" indent="0">
              <a:buNone/>
              <a:defRPr sz="1169"/>
            </a:lvl8pPr>
            <a:lvl9pPr marL="4276832" indent="0">
              <a:buNone/>
              <a:defRPr sz="116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3E0C75E-A5F9-40F3-A089-D326C16B24CF}" type="datetimeFigureOut">
              <a:rPr kumimoji="1" lang="ja-JP" altLang="en-US" smtClean="0"/>
              <a:t>2023/8/11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11657040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5062" y="804969"/>
            <a:ext cx="9221689" cy="2922375"/>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735062" y="4024827"/>
            <a:ext cx="9221689" cy="9593089"/>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35062" y="14013401"/>
            <a:ext cx="2405658" cy="804965"/>
          </a:xfrm>
          <a:prstGeom prst="rect">
            <a:avLst/>
          </a:prstGeom>
        </p:spPr>
        <p:txBody>
          <a:bodyPr vert="horz" lIns="91440" tIns="45720" rIns="91440" bIns="45720" rtlCol="0" anchor="ctr"/>
          <a:lstStyle>
            <a:lvl1pPr algn="l">
              <a:defRPr sz="1403">
                <a:solidFill>
                  <a:schemeClr val="tx1">
                    <a:tint val="75000"/>
                  </a:schemeClr>
                </a:solidFill>
              </a:defRPr>
            </a:lvl1pPr>
          </a:lstStyle>
          <a:p>
            <a:fld id="{F3E0C75E-A5F9-40F3-A089-D326C16B24CF}" type="datetimeFigureOut">
              <a:rPr kumimoji="1" lang="ja-JP" altLang="en-US" smtClean="0"/>
              <a:t>2023/8/11</a:t>
            </a:fld>
            <a:endParaRPr kumimoji="1" lang="ja-JP" altLang="en-US"/>
          </a:p>
        </p:txBody>
      </p:sp>
      <p:sp>
        <p:nvSpPr>
          <p:cNvPr id="5" name="Footer Placeholder 4"/>
          <p:cNvSpPr>
            <a:spLocks noGrp="1"/>
          </p:cNvSpPr>
          <p:nvPr>
            <p:ph type="ftr" sz="quarter" idx="3"/>
          </p:nvPr>
        </p:nvSpPr>
        <p:spPr>
          <a:xfrm>
            <a:off x="3541663" y="14013401"/>
            <a:ext cx="3608487" cy="804965"/>
          </a:xfrm>
          <a:prstGeom prst="rect">
            <a:avLst/>
          </a:prstGeom>
        </p:spPr>
        <p:txBody>
          <a:bodyPr vert="horz" lIns="91440" tIns="45720" rIns="91440" bIns="45720" rtlCol="0" anchor="ctr"/>
          <a:lstStyle>
            <a:lvl1pPr algn="ctr">
              <a:defRPr sz="1403">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7551093" y="14013401"/>
            <a:ext cx="2405658" cy="804965"/>
          </a:xfrm>
          <a:prstGeom prst="rect">
            <a:avLst/>
          </a:prstGeom>
        </p:spPr>
        <p:txBody>
          <a:bodyPr vert="horz" lIns="91440" tIns="45720" rIns="91440" bIns="45720" rtlCol="0" anchor="ctr"/>
          <a:lstStyle>
            <a:lvl1pPr algn="r">
              <a:defRPr sz="1403">
                <a:solidFill>
                  <a:schemeClr val="tx1">
                    <a:tint val="75000"/>
                  </a:schemeClr>
                </a:solidFill>
              </a:defRPr>
            </a:lvl1pPr>
          </a:lstStyle>
          <a:p>
            <a:fld id="{6259A9C6-F5F2-4091-876F-E17E266790F5}" type="slidenum">
              <a:rPr kumimoji="1" lang="ja-JP" altLang="en-US" smtClean="0"/>
              <a:t>‹#›</a:t>
            </a:fld>
            <a:endParaRPr kumimoji="1" lang="ja-JP" altLang="en-US"/>
          </a:p>
        </p:txBody>
      </p:sp>
    </p:spTree>
    <p:extLst>
      <p:ext uri="{BB962C8B-B14F-4D97-AF65-F5344CB8AC3E}">
        <p14:creationId xmlns:p14="http://schemas.microsoft.com/office/powerpoint/2010/main" val="154572184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069208" rtl="0" eaLnBrk="1" latinLnBrk="0" hangingPunct="1">
        <a:lnSpc>
          <a:spcPct val="90000"/>
        </a:lnSpc>
        <a:spcBef>
          <a:spcPct val="0"/>
        </a:spcBef>
        <a:buNone/>
        <a:defRPr kumimoji="1" sz="5145" kern="1200">
          <a:solidFill>
            <a:schemeClr val="tx1"/>
          </a:solidFill>
          <a:latin typeface="+mj-lt"/>
          <a:ea typeface="+mj-ea"/>
          <a:cs typeface="+mj-cs"/>
        </a:defRPr>
      </a:lvl1pPr>
    </p:titleStyle>
    <p:bodyStyle>
      <a:lvl1pPr marL="267302" indent="-267302" algn="l" defTabSz="1069208" rtl="0" eaLnBrk="1" latinLnBrk="0" hangingPunct="1">
        <a:lnSpc>
          <a:spcPct val="90000"/>
        </a:lnSpc>
        <a:spcBef>
          <a:spcPts val="1169"/>
        </a:spcBef>
        <a:buFont typeface="Arial" panose="020B0604020202020204" pitchFamily="34" charset="0"/>
        <a:buChar char="•"/>
        <a:defRPr kumimoji="1" sz="3274" kern="1200">
          <a:solidFill>
            <a:schemeClr val="tx1"/>
          </a:solidFill>
          <a:latin typeface="+mn-lt"/>
          <a:ea typeface="+mn-ea"/>
          <a:cs typeface="+mn-cs"/>
        </a:defRPr>
      </a:lvl1pPr>
      <a:lvl2pPr marL="801906" indent="-267302" algn="l" defTabSz="1069208" rtl="0" eaLnBrk="1" latinLnBrk="0" hangingPunct="1">
        <a:lnSpc>
          <a:spcPct val="90000"/>
        </a:lnSpc>
        <a:spcBef>
          <a:spcPts val="585"/>
        </a:spcBef>
        <a:buFont typeface="Arial" panose="020B0604020202020204" pitchFamily="34" charset="0"/>
        <a:buChar char="•"/>
        <a:defRPr kumimoji="1" sz="2806" kern="1200">
          <a:solidFill>
            <a:schemeClr val="tx1"/>
          </a:solidFill>
          <a:latin typeface="+mn-lt"/>
          <a:ea typeface="+mn-ea"/>
          <a:cs typeface="+mn-cs"/>
        </a:defRPr>
      </a:lvl2pPr>
      <a:lvl3pPr marL="1336510" indent="-267302" algn="l" defTabSz="1069208" rtl="0" eaLnBrk="1" latinLnBrk="0" hangingPunct="1">
        <a:lnSpc>
          <a:spcPct val="90000"/>
        </a:lnSpc>
        <a:spcBef>
          <a:spcPts val="585"/>
        </a:spcBef>
        <a:buFont typeface="Arial" panose="020B0604020202020204" pitchFamily="34" charset="0"/>
        <a:buChar char="•"/>
        <a:defRPr kumimoji="1" sz="2339" kern="1200">
          <a:solidFill>
            <a:schemeClr val="tx1"/>
          </a:solidFill>
          <a:latin typeface="+mn-lt"/>
          <a:ea typeface="+mn-ea"/>
          <a:cs typeface="+mn-cs"/>
        </a:defRPr>
      </a:lvl3pPr>
      <a:lvl4pPr marL="1871114" indent="-267302" algn="l" defTabSz="1069208" rtl="0" eaLnBrk="1" latinLnBrk="0" hangingPunct="1">
        <a:lnSpc>
          <a:spcPct val="90000"/>
        </a:lnSpc>
        <a:spcBef>
          <a:spcPts val="585"/>
        </a:spcBef>
        <a:buFont typeface="Arial" panose="020B0604020202020204" pitchFamily="34" charset="0"/>
        <a:buChar char="•"/>
        <a:defRPr kumimoji="1" sz="2105" kern="1200">
          <a:solidFill>
            <a:schemeClr val="tx1"/>
          </a:solidFill>
          <a:latin typeface="+mn-lt"/>
          <a:ea typeface="+mn-ea"/>
          <a:cs typeface="+mn-cs"/>
        </a:defRPr>
      </a:lvl4pPr>
      <a:lvl5pPr marL="2405718" indent="-267302" algn="l" defTabSz="1069208" rtl="0" eaLnBrk="1" latinLnBrk="0" hangingPunct="1">
        <a:lnSpc>
          <a:spcPct val="90000"/>
        </a:lnSpc>
        <a:spcBef>
          <a:spcPts val="585"/>
        </a:spcBef>
        <a:buFont typeface="Arial" panose="020B0604020202020204" pitchFamily="34" charset="0"/>
        <a:buChar char="•"/>
        <a:defRPr kumimoji="1" sz="2105" kern="1200">
          <a:solidFill>
            <a:schemeClr val="tx1"/>
          </a:solidFill>
          <a:latin typeface="+mn-lt"/>
          <a:ea typeface="+mn-ea"/>
          <a:cs typeface="+mn-cs"/>
        </a:defRPr>
      </a:lvl5pPr>
      <a:lvl6pPr marL="2940322" indent="-267302" algn="l" defTabSz="1069208" rtl="0" eaLnBrk="1" latinLnBrk="0" hangingPunct="1">
        <a:lnSpc>
          <a:spcPct val="90000"/>
        </a:lnSpc>
        <a:spcBef>
          <a:spcPts val="585"/>
        </a:spcBef>
        <a:buFont typeface="Arial" panose="020B0604020202020204" pitchFamily="34" charset="0"/>
        <a:buChar char="•"/>
        <a:defRPr kumimoji="1" sz="2105" kern="1200">
          <a:solidFill>
            <a:schemeClr val="tx1"/>
          </a:solidFill>
          <a:latin typeface="+mn-lt"/>
          <a:ea typeface="+mn-ea"/>
          <a:cs typeface="+mn-cs"/>
        </a:defRPr>
      </a:lvl6pPr>
      <a:lvl7pPr marL="3474926" indent="-267302" algn="l" defTabSz="1069208" rtl="0" eaLnBrk="1" latinLnBrk="0" hangingPunct="1">
        <a:lnSpc>
          <a:spcPct val="90000"/>
        </a:lnSpc>
        <a:spcBef>
          <a:spcPts val="585"/>
        </a:spcBef>
        <a:buFont typeface="Arial" panose="020B0604020202020204" pitchFamily="34" charset="0"/>
        <a:buChar char="•"/>
        <a:defRPr kumimoji="1" sz="2105" kern="1200">
          <a:solidFill>
            <a:schemeClr val="tx1"/>
          </a:solidFill>
          <a:latin typeface="+mn-lt"/>
          <a:ea typeface="+mn-ea"/>
          <a:cs typeface="+mn-cs"/>
        </a:defRPr>
      </a:lvl7pPr>
      <a:lvl8pPr marL="4009530" indent="-267302" algn="l" defTabSz="1069208" rtl="0" eaLnBrk="1" latinLnBrk="0" hangingPunct="1">
        <a:lnSpc>
          <a:spcPct val="90000"/>
        </a:lnSpc>
        <a:spcBef>
          <a:spcPts val="585"/>
        </a:spcBef>
        <a:buFont typeface="Arial" panose="020B0604020202020204" pitchFamily="34" charset="0"/>
        <a:buChar char="•"/>
        <a:defRPr kumimoji="1" sz="2105" kern="1200">
          <a:solidFill>
            <a:schemeClr val="tx1"/>
          </a:solidFill>
          <a:latin typeface="+mn-lt"/>
          <a:ea typeface="+mn-ea"/>
          <a:cs typeface="+mn-cs"/>
        </a:defRPr>
      </a:lvl8pPr>
      <a:lvl9pPr marL="4544134" indent="-267302" algn="l" defTabSz="1069208" rtl="0" eaLnBrk="1" latinLnBrk="0" hangingPunct="1">
        <a:lnSpc>
          <a:spcPct val="90000"/>
        </a:lnSpc>
        <a:spcBef>
          <a:spcPts val="585"/>
        </a:spcBef>
        <a:buFont typeface="Arial" panose="020B0604020202020204" pitchFamily="34" charset="0"/>
        <a:buChar char="•"/>
        <a:defRPr kumimoji="1" sz="2105" kern="1200">
          <a:solidFill>
            <a:schemeClr val="tx1"/>
          </a:solidFill>
          <a:latin typeface="+mn-lt"/>
          <a:ea typeface="+mn-ea"/>
          <a:cs typeface="+mn-cs"/>
        </a:defRPr>
      </a:lvl9pPr>
    </p:bodyStyle>
    <p:otherStyle>
      <a:defPPr>
        <a:defRPr lang="en-US"/>
      </a:defPPr>
      <a:lvl1pPr marL="0" algn="l" defTabSz="1069208" rtl="0" eaLnBrk="1" latinLnBrk="0" hangingPunct="1">
        <a:defRPr kumimoji="1" sz="2105" kern="1200">
          <a:solidFill>
            <a:schemeClr val="tx1"/>
          </a:solidFill>
          <a:latin typeface="+mn-lt"/>
          <a:ea typeface="+mn-ea"/>
          <a:cs typeface="+mn-cs"/>
        </a:defRPr>
      </a:lvl1pPr>
      <a:lvl2pPr marL="534604" algn="l" defTabSz="1069208" rtl="0" eaLnBrk="1" latinLnBrk="0" hangingPunct="1">
        <a:defRPr kumimoji="1" sz="2105" kern="1200">
          <a:solidFill>
            <a:schemeClr val="tx1"/>
          </a:solidFill>
          <a:latin typeface="+mn-lt"/>
          <a:ea typeface="+mn-ea"/>
          <a:cs typeface="+mn-cs"/>
        </a:defRPr>
      </a:lvl2pPr>
      <a:lvl3pPr marL="1069208" algn="l" defTabSz="1069208" rtl="0" eaLnBrk="1" latinLnBrk="0" hangingPunct="1">
        <a:defRPr kumimoji="1" sz="2105" kern="1200">
          <a:solidFill>
            <a:schemeClr val="tx1"/>
          </a:solidFill>
          <a:latin typeface="+mn-lt"/>
          <a:ea typeface="+mn-ea"/>
          <a:cs typeface="+mn-cs"/>
        </a:defRPr>
      </a:lvl3pPr>
      <a:lvl4pPr marL="1603812" algn="l" defTabSz="1069208" rtl="0" eaLnBrk="1" latinLnBrk="0" hangingPunct="1">
        <a:defRPr kumimoji="1" sz="2105" kern="1200">
          <a:solidFill>
            <a:schemeClr val="tx1"/>
          </a:solidFill>
          <a:latin typeface="+mn-lt"/>
          <a:ea typeface="+mn-ea"/>
          <a:cs typeface="+mn-cs"/>
        </a:defRPr>
      </a:lvl4pPr>
      <a:lvl5pPr marL="2138416" algn="l" defTabSz="1069208" rtl="0" eaLnBrk="1" latinLnBrk="0" hangingPunct="1">
        <a:defRPr kumimoji="1" sz="2105" kern="1200">
          <a:solidFill>
            <a:schemeClr val="tx1"/>
          </a:solidFill>
          <a:latin typeface="+mn-lt"/>
          <a:ea typeface="+mn-ea"/>
          <a:cs typeface="+mn-cs"/>
        </a:defRPr>
      </a:lvl5pPr>
      <a:lvl6pPr marL="2673020" algn="l" defTabSz="1069208" rtl="0" eaLnBrk="1" latinLnBrk="0" hangingPunct="1">
        <a:defRPr kumimoji="1" sz="2105" kern="1200">
          <a:solidFill>
            <a:schemeClr val="tx1"/>
          </a:solidFill>
          <a:latin typeface="+mn-lt"/>
          <a:ea typeface="+mn-ea"/>
          <a:cs typeface="+mn-cs"/>
        </a:defRPr>
      </a:lvl6pPr>
      <a:lvl7pPr marL="3207624" algn="l" defTabSz="1069208" rtl="0" eaLnBrk="1" latinLnBrk="0" hangingPunct="1">
        <a:defRPr kumimoji="1" sz="2105" kern="1200">
          <a:solidFill>
            <a:schemeClr val="tx1"/>
          </a:solidFill>
          <a:latin typeface="+mn-lt"/>
          <a:ea typeface="+mn-ea"/>
          <a:cs typeface="+mn-cs"/>
        </a:defRPr>
      </a:lvl7pPr>
      <a:lvl8pPr marL="3742228" algn="l" defTabSz="1069208" rtl="0" eaLnBrk="1" latinLnBrk="0" hangingPunct="1">
        <a:defRPr kumimoji="1" sz="2105" kern="1200">
          <a:solidFill>
            <a:schemeClr val="tx1"/>
          </a:solidFill>
          <a:latin typeface="+mn-lt"/>
          <a:ea typeface="+mn-ea"/>
          <a:cs typeface="+mn-cs"/>
        </a:defRPr>
      </a:lvl8pPr>
      <a:lvl9pPr marL="4276832" algn="l" defTabSz="1069208" rtl="0" eaLnBrk="1" latinLnBrk="0" hangingPunct="1">
        <a:defRPr kumimoji="1" sz="21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 Id="rId9"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98D8F494-B719-54AA-2AC2-D171510466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5375" y="78519"/>
            <a:ext cx="5126873" cy="7249501"/>
          </a:xfrm>
          <a:prstGeom prst="rect">
            <a:avLst/>
          </a:prstGeom>
        </p:spPr>
      </p:pic>
      <p:sp>
        <p:nvSpPr>
          <p:cNvPr id="9" name="テキスト ボックス 8">
            <a:extLst>
              <a:ext uri="{FF2B5EF4-FFF2-40B4-BE49-F238E27FC236}">
                <a16:creationId xmlns:a16="http://schemas.microsoft.com/office/drawing/2014/main" id="{C9B4F5FD-A612-F728-0A6E-CFC5B8FED338}"/>
              </a:ext>
            </a:extLst>
          </p:cNvPr>
          <p:cNvSpPr txBox="1"/>
          <p:nvPr/>
        </p:nvSpPr>
        <p:spPr>
          <a:xfrm>
            <a:off x="439092" y="444141"/>
            <a:ext cx="4467626" cy="6863417"/>
          </a:xfrm>
          <a:prstGeom prst="rect">
            <a:avLst/>
          </a:prstGeom>
          <a:noFill/>
        </p:spPr>
        <p:txBody>
          <a:bodyPr wrap="square" rtlCol="0">
            <a:spAutoFit/>
          </a:bodyPr>
          <a:lstStyle/>
          <a:p>
            <a:r>
              <a:rPr kumimoji="1" lang="en-US" altLang="ja-JP" sz="1100" dirty="0">
                <a:latin typeface="A-OTF 新ゴ Pr5 L" panose="020B0300000000000000" pitchFamily="34" charset="-128"/>
                <a:ea typeface="A-OTF 新ゴ Pr5 L" panose="020B0300000000000000" pitchFamily="34" charset="-128"/>
              </a:rPr>
              <a:t>3340VCO</a:t>
            </a:r>
            <a:r>
              <a:rPr kumimoji="1" lang="ja-JP" altLang="en-US" sz="1100" dirty="0">
                <a:latin typeface="A-OTF 新ゴ Pr5 L" panose="020B0300000000000000" pitchFamily="34" charset="-128"/>
                <a:ea typeface="A-OTF 新ゴ Pr5 L" panose="020B0300000000000000" pitchFamily="34" charset="-128"/>
              </a:rPr>
              <a:t>とは</a:t>
            </a:r>
          </a:p>
          <a:p>
            <a:endParaRPr kumimoji="1" lang="ja-JP" altLang="en-US" sz="1000" dirty="0">
              <a:latin typeface="A-OTF 新ゴ Pr5 L" panose="020B0300000000000000" pitchFamily="34" charset="-128"/>
              <a:ea typeface="A-OTF 新ゴ Pr5 L" panose="020B0300000000000000" pitchFamily="34" charset="-128"/>
            </a:endParaRPr>
          </a:p>
          <a:p>
            <a:r>
              <a:rPr kumimoji="1" lang="en-US" altLang="ja-JP" sz="900" dirty="0">
                <a:latin typeface="A-OTF 新ゴ Pr5 L" panose="020B0300000000000000" pitchFamily="34" charset="-128"/>
                <a:ea typeface="A-OTF 新ゴ Pr5 L" panose="020B0300000000000000" pitchFamily="34" charset="-128"/>
              </a:rPr>
              <a:t>Sequential Circuits Prophet-5</a:t>
            </a:r>
            <a:r>
              <a:rPr kumimoji="1" lang="ja-JP" altLang="en-US" sz="900" dirty="0">
                <a:latin typeface="A-OTF 新ゴ Pr5 L" panose="020B0300000000000000" pitchFamily="34" charset="-128"/>
                <a:ea typeface="A-OTF 新ゴ Pr5 L" panose="020B0300000000000000" pitchFamily="34" charset="-128"/>
              </a:rPr>
              <a:t>は坂本龍一さんをはじめ、初期のテクノ</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ニューウェーブのミュージシャンに愛用されたシンセサイザーです。</a:t>
            </a:r>
            <a:r>
              <a:rPr kumimoji="1" lang="en-US" altLang="ja-JP" sz="900" dirty="0">
                <a:latin typeface="A-OTF 新ゴ Pr5 L" panose="020B0300000000000000" pitchFamily="34" charset="-128"/>
                <a:ea typeface="A-OTF 新ゴ Pr5 L" panose="020B0300000000000000" pitchFamily="34" charset="-128"/>
              </a:rPr>
              <a:t>Prophet-5</a:t>
            </a:r>
            <a:r>
              <a:rPr kumimoji="1" lang="ja-JP" altLang="en-US" sz="900" dirty="0">
                <a:latin typeface="A-OTF 新ゴ Pr5 L" panose="020B0300000000000000" pitchFamily="34" charset="-128"/>
                <a:ea typeface="A-OTF 新ゴ Pr5 L" panose="020B0300000000000000" pitchFamily="34" charset="-128"/>
              </a:rPr>
              <a:t>の</a:t>
            </a:r>
            <a:r>
              <a:rPr kumimoji="1" lang="en-US" altLang="ja-JP" sz="900" dirty="0">
                <a:latin typeface="A-OTF 新ゴ Pr5 L" panose="020B0300000000000000" pitchFamily="34" charset="-128"/>
                <a:ea typeface="A-OTF 新ゴ Pr5 L" panose="020B0300000000000000" pitchFamily="34" charset="-128"/>
              </a:rPr>
              <a:t>VCO</a:t>
            </a:r>
            <a:r>
              <a:rPr kumimoji="1" lang="ja-JP" altLang="en-US" sz="900" dirty="0">
                <a:latin typeface="A-OTF 新ゴ Pr5 L" panose="020B0300000000000000" pitchFamily="34" charset="-128"/>
                <a:ea typeface="A-OTF 新ゴ Pr5 L" panose="020B0300000000000000" pitchFamily="34" charset="-128"/>
              </a:rPr>
              <a:t>には</a:t>
            </a:r>
            <a:r>
              <a:rPr kumimoji="1" lang="en-US" altLang="ja-JP" sz="900" dirty="0">
                <a:latin typeface="A-OTF 新ゴ Pr5 L" panose="020B0300000000000000" pitchFamily="34" charset="-128"/>
                <a:ea typeface="A-OTF 新ゴ Pr5 L" panose="020B0300000000000000" pitchFamily="34" charset="-128"/>
              </a:rPr>
              <a:t>CEM3340</a:t>
            </a:r>
            <a:r>
              <a:rPr kumimoji="1" lang="ja-JP" altLang="en-US" sz="900" dirty="0">
                <a:latin typeface="A-OTF 新ゴ Pr5 L" panose="020B0300000000000000" pitchFamily="34" charset="-128"/>
                <a:ea typeface="A-OTF 新ゴ Pr5 L" panose="020B0300000000000000" pitchFamily="34" charset="-128"/>
              </a:rPr>
              <a:t>が採用されています。</a:t>
            </a:r>
            <a:r>
              <a:rPr kumimoji="1" lang="en-US" altLang="ja-JP" sz="900" dirty="0">
                <a:latin typeface="A-OTF 新ゴ Pr5 L" panose="020B0300000000000000" pitchFamily="34" charset="-128"/>
                <a:ea typeface="A-OTF 新ゴ Pr5 L" panose="020B0300000000000000" pitchFamily="34" charset="-128"/>
              </a:rPr>
              <a:t>Prophet-5</a:t>
            </a:r>
            <a:r>
              <a:rPr kumimoji="1" lang="ja-JP" altLang="en-US" sz="900" dirty="0">
                <a:latin typeface="A-OTF 新ゴ Pr5 L" panose="020B0300000000000000" pitchFamily="34" charset="-128"/>
                <a:ea typeface="A-OTF 新ゴ Pr5 L" panose="020B0300000000000000" pitchFamily="34" charset="-128"/>
              </a:rPr>
              <a:t>などのポリフォニック・シンセは</a:t>
            </a:r>
            <a:r>
              <a:rPr kumimoji="1" lang="en-US" altLang="ja-JP" sz="900" dirty="0">
                <a:latin typeface="A-OTF 新ゴ Pr5 L" panose="020B0300000000000000" pitchFamily="34" charset="-128"/>
                <a:ea typeface="A-OTF 新ゴ Pr5 L" panose="020B0300000000000000" pitchFamily="34" charset="-128"/>
              </a:rPr>
              <a:t>Minimoog</a:t>
            </a:r>
            <a:r>
              <a:rPr kumimoji="1" lang="ja-JP" altLang="en-US" sz="900" dirty="0">
                <a:latin typeface="A-OTF 新ゴ Pr5 L" panose="020B0300000000000000" pitchFamily="34" charset="-128"/>
                <a:ea typeface="A-OTF 新ゴ Pr5 L" panose="020B0300000000000000" pitchFamily="34" charset="-128"/>
              </a:rPr>
              <a:t>などのモノフォニック・シンセとは異なりオシレーターを複数持ち和音を発音することができます。</a:t>
            </a:r>
            <a:r>
              <a:rPr kumimoji="1" lang="en-US" altLang="ja-JP" sz="900" dirty="0">
                <a:latin typeface="A-OTF 新ゴ Pr5 L" panose="020B0300000000000000" pitchFamily="34" charset="-128"/>
                <a:ea typeface="A-OTF 新ゴ Pr5 L" panose="020B0300000000000000" pitchFamily="34" charset="-128"/>
              </a:rPr>
              <a:t>Prophet-5</a:t>
            </a:r>
            <a:r>
              <a:rPr kumimoji="1" lang="ja-JP" altLang="en-US" sz="900" dirty="0">
                <a:latin typeface="A-OTF 新ゴ Pr5 L" panose="020B0300000000000000" pitchFamily="34" charset="-128"/>
                <a:ea typeface="A-OTF 新ゴ Pr5 L" panose="020B0300000000000000" pitchFamily="34" charset="-128"/>
              </a:rPr>
              <a:t>の場合は</a:t>
            </a:r>
            <a:r>
              <a:rPr kumimoji="1" lang="en-US" altLang="ja-JP" sz="900" dirty="0">
                <a:latin typeface="A-OTF 新ゴ Pr5 L" panose="020B0300000000000000" pitchFamily="34" charset="-128"/>
                <a:ea typeface="A-OTF 新ゴ Pr5 L" panose="020B0300000000000000" pitchFamily="34" charset="-128"/>
              </a:rPr>
              <a:t>5</a:t>
            </a:r>
            <a:r>
              <a:rPr kumimoji="1" lang="ja-JP" altLang="en-US" sz="900" dirty="0">
                <a:latin typeface="A-OTF 新ゴ Pr5 L" panose="020B0300000000000000" pitchFamily="34" charset="-128"/>
                <a:ea typeface="A-OTF 新ゴ Pr5 L" panose="020B0300000000000000" pitchFamily="34" charset="-128"/>
              </a:rPr>
              <a:t>音同時発音可能です。</a:t>
            </a:r>
          </a:p>
          <a:p>
            <a:r>
              <a:rPr kumimoji="1" lang="ja-JP" altLang="en-US" sz="900" dirty="0">
                <a:latin typeface="A-OTF 新ゴ Pr5 L" panose="020B0300000000000000" pitchFamily="34" charset="-128"/>
                <a:ea typeface="A-OTF 新ゴ Pr5 L" panose="020B0300000000000000" pitchFamily="34" charset="-128"/>
              </a:rPr>
              <a:t>和音を発音する場合重要なのは音程です。</a:t>
            </a:r>
            <a:r>
              <a:rPr kumimoji="1" lang="en-US" altLang="ja-JP" sz="900" dirty="0">
                <a:latin typeface="A-OTF 新ゴ Pr5 L" panose="020B0300000000000000" pitchFamily="34" charset="-128"/>
                <a:ea typeface="A-OTF 新ゴ Pr5 L" panose="020B0300000000000000" pitchFamily="34" charset="-128"/>
              </a:rPr>
              <a:t>C</a:t>
            </a:r>
            <a:r>
              <a:rPr kumimoji="1" lang="ja-JP" altLang="en-US" sz="900" dirty="0">
                <a:latin typeface="A-OTF 新ゴ Pr5 L" panose="020B0300000000000000" pitchFamily="34" charset="-128"/>
                <a:ea typeface="A-OTF 新ゴ Pr5 L" panose="020B0300000000000000" pitchFamily="34" charset="-128"/>
              </a:rPr>
              <a:t>メジャーと</a:t>
            </a:r>
            <a:r>
              <a:rPr kumimoji="1" lang="en-US" altLang="ja-JP" sz="900" dirty="0">
                <a:latin typeface="A-OTF 新ゴ Pr5 L" panose="020B0300000000000000" pitchFamily="34" charset="-128"/>
                <a:ea typeface="A-OTF 新ゴ Pr5 L" panose="020B0300000000000000" pitchFamily="34" charset="-128"/>
              </a:rPr>
              <a:t>C</a:t>
            </a:r>
            <a:r>
              <a:rPr kumimoji="1" lang="ja-JP" altLang="en-US" sz="900" dirty="0">
                <a:latin typeface="A-OTF 新ゴ Pr5 L" panose="020B0300000000000000" pitchFamily="34" charset="-128"/>
                <a:ea typeface="A-OTF 新ゴ Pr5 L" panose="020B0300000000000000" pitchFamily="34" charset="-128"/>
              </a:rPr>
              <a:t>マイナーの違いは真ん中の</a:t>
            </a:r>
            <a:r>
              <a:rPr kumimoji="1" lang="en-US" altLang="ja-JP" sz="900" dirty="0">
                <a:latin typeface="A-OTF 新ゴ Pr5 L" panose="020B0300000000000000" pitchFamily="34" charset="-128"/>
                <a:ea typeface="A-OTF 新ゴ Pr5 L" panose="020B0300000000000000" pitchFamily="34" charset="-128"/>
              </a:rPr>
              <a:t>E(E3)</a:t>
            </a:r>
            <a:r>
              <a:rPr kumimoji="1" lang="ja-JP" altLang="en-US" sz="900" dirty="0">
                <a:latin typeface="A-OTF 新ゴ Pr5 L" panose="020B0300000000000000" pitchFamily="34" charset="-128"/>
                <a:ea typeface="A-OTF 新ゴ Pr5 L" panose="020B0300000000000000" pitchFamily="34" charset="-128"/>
              </a:rPr>
              <a:t>にフラットがつくかどうか、つまり半音の違いです。基音が</a:t>
            </a:r>
            <a:r>
              <a:rPr kumimoji="1" lang="en-US" altLang="ja-JP" sz="900" dirty="0">
                <a:latin typeface="A-OTF 新ゴ Pr5 L" panose="020B0300000000000000" pitchFamily="34" charset="-128"/>
                <a:ea typeface="A-OTF 新ゴ Pr5 L" panose="020B0300000000000000" pitchFamily="34" charset="-128"/>
              </a:rPr>
              <a:t>C3(</a:t>
            </a:r>
            <a:r>
              <a:rPr kumimoji="1" lang="ja-JP" altLang="en-US" sz="900" dirty="0">
                <a:latin typeface="A-OTF 新ゴ Pr5 L" panose="020B0300000000000000" pitchFamily="34" charset="-128"/>
                <a:ea typeface="A-OTF 新ゴ Pr5 L" panose="020B0300000000000000" pitchFamily="34" charset="-128"/>
              </a:rPr>
              <a:t>真ん中の</a:t>
            </a:r>
            <a:r>
              <a:rPr kumimoji="1" lang="en-US" altLang="ja-JP" sz="900" dirty="0">
                <a:latin typeface="A-OTF 新ゴ Pr5 L" panose="020B0300000000000000" pitchFamily="34" charset="-128"/>
                <a:ea typeface="A-OTF 新ゴ Pr5 L" panose="020B0300000000000000" pitchFamily="34" charset="-128"/>
              </a:rPr>
              <a:t>C)</a:t>
            </a:r>
            <a:r>
              <a:rPr kumimoji="1" lang="ja-JP" altLang="en-US" sz="900" dirty="0">
                <a:latin typeface="A-OTF 新ゴ Pr5 L" panose="020B0300000000000000" pitchFamily="34" charset="-128"/>
                <a:ea typeface="A-OTF 新ゴ Pr5 L" panose="020B0300000000000000" pitchFamily="34" charset="-128"/>
              </a:rPr>
              <a:t>の場合</a:t>
            </a:r>
            <a:r>
              <a:rPr kumimoji="1" lang="en-US" altLang="ja-JP" sz="900" dirty="0">
                <a:latin typeface="A-OTF 新ゴ Pr5 L" panose="020B0300000000000000" pitchFamily="34" charset="-128"/>
                <a:ea typeface="A-OTF 新ゴ Pr5 L" panose="020B0300000000000000" pitchFamily="34" charset="-128"/>
              </a:rPr>
              <a:t>E</a:t>
            </a:r>
            <a:r>
              <a:rPr kumimoji="1" lang="ja-JP" altLang="en-US" sz="900" dirty="0">
                <a:latin typeface="A-OTF 新ゴ Pr5 L" panose="020B0300000000000000" pitchFamily="34" charset="-128"/>
                <a:ea typeface="A-OTF 新ゴ Pr5 L" panose="020B0300000000000000" pitchFamily="34" charset="-128"/>
              </a:rPr>
              <a:t>は</a:t>
            </a:r>
            <a:r>
              <a:rPr kumimoji="1" lang="en-US" altLang="ja-JP" sz="900" dirty="0">
                <a:latin typeface="A-OTF 新ゴ Pr5 L" panose="020B0300000000000000" pitchFamily="34" charset="-128"/>
                <a:ea typeface="A-OTF 新ゴ Pr5 L" panose="020B0300000000000000" pitchFamily="34" charset="-128"/>
              </a:rPr>
              <a:t>329.6Hz</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Eb</a:t>
            </a:r>
            <a:r>
              <a:rPr kumimoji="1" lang="ja-JP" altLang="en-US" sz="900" dirty="0">
                <a:latin typeface="A-OTF 新ゴ Pr5 L" panose="020B0300000000000000" pitchFamily="34" charset="-128"/>
                <a:ea typeface="A-OTF 新ゴ Pr5 L" panose="020B0300000000000000" pitchFamily="34" charset="-128"/>
              </a:rPr>
              <a:t>は</a:t>
            </a:r>
            <a:r>
              <a:rPr kumimoji="1" lang="en-US" altLang="ja-JP" sz="900" dirty="0">
                <a:latin typeface="A-OTF 新ゴ Pr5 L" panose="020B0300000000000000" pitchFamily="34" charset="-128"/>
                <a:ea typeface="A-OTF 新ゴ Pr5 L" panose="020B0300000000000000" pitchFamily="34" charset="-128"/>
              </a:rPr>
              <a:t>311.1Hz</a:t>
            </a:r>
            <a:r>
              <a:rPr kumimoji="1" lang="ja-JP" altLang="en-US" sz="900" dirty="0">
                <a:latin typeface="A-OTF 新ゴ Pr5 L" panose="020B0300000000000000" pitchFamily="34" charset="-128"/>
                <a:ea typeface="A-OTF 新ゴ Pr5 L" panose="020B0300000000000000" pitchFamily="34" charset="-128"/>
              </a:rPr>
              <a:t>、わずか</a:t>
            </a:r>
            <a:r>
              <a:rPr kumimoji="1" lang="en-US" altLang="ja-JP" sz="900" dirty="0">
                <a:latin typeface="A-OTF 新ゴ Pr5 L" panose="020B0300000000000000" pitchFamily="34" charset="-128"/>
                <a:ea typeface="A-OTF 新ゴ Pr5 L" panose="020B0300000000000000" pitchFamily="34" charset="-128"/>
              </a:rPr>
              <a:t>16Hz</a:t>
            </a:r>
            <a:r>
              <a:rPr kumimoji="1" lang="ja-JP" altLang="en-US" sz="900" dirty="0">
                <a:latin typeface="A-OTF 新ゴ Pr5 L" panose="020B0300000000000000" pitchFamily="34" charset="-128"/>
                <a:ea typeface="A-OTF 新ゴ Pr5 L" panose="020B0300000000000000" pitchFamily="34" charset="-128"/>
              </a:rPr>
              <a:t>程度の違いです。ディスクリートでこの精度の発振器を安定して作るのはなかなか難しく、安定した性能が期待できる</a:t>
            </a:r>
            <a:r>
              <a:rPr kumimoji="1" lang="en-US" altLang="ja-JP" sz="900" dirty="0">
                <a:latin typeface="A-OTF 新ゴ Pr5 L" panose="020B0300000000000000" pitchFamily="34" charset="-128"/>
                <a:ea typeface="A-OTF 新ゴ Pr5 L" panose="020B0300000000000000" pitchFamily="34" charset="-128"/>
              </a:rPr>
              <a:t>VCO</a:t>
            </a:r>
            <a:r>
              <a:rPr kumimoji="1" lang="ja-JP" altLang="en-US" sz="900" dirty="0">
                <a:latin typeface="A-OTF 新ゴ Pr5 L" panose="020B0300000000000000" pitchFamily="34" charset="-128"/>
                <a:ea typeface="A-OTF 新ゴ Pr5 L" panose="020B0300000000000000" pitchFamily="34" charset="-128"/>
              </a:rPr>
              <a:t>専用の</a:t>
            </a:r>
            <a:r>
              <a:rPr kumimoji="1" lang="en-US" altLang="ja-JP" sz="900" dirty="0">
                <a:latin typeface="A-OTF 新ゴ Pr5 L" panose="020B0300000000000000" pitchFamily="34" charset="-128"/>
                <a:ea typeface="A-OTF 新ゴ Pr5 L" panose="020B0300000000000000" pitchFamily="34" charset="-128"/>
              </a:rPr>
              <a:t>IC</a:t>
            </a:r>
            <a:r>
              <a:rPr kumimoji="1" lang="ja-JP" altLang="en-US" sz="900" dirty="0">
                <a:latin typeface="A-OTF 新ゴ Pr5 L" panose="020B0300000000000000" pitchFamily="34" charset="-128"/>
                <a:ea typeface="A-OTF 新ゴ Pr5 L" panose="020B0300000000000000" pitchFamily="34" charset="-128"/>
              </a:rPr>
              <a:t>が開発されました。それが</a:t>
            </a:r>
            <a:r>
              <a:rPr kumimoji="1" lang="en-US" altLang="ja-JP" sz="900" dirty="0">
                <a:latin typeface="A-OTF 新ゴ Pr5 L" panose="020B0300000000000000" pitchFamily="34" charset="-128"/>
                <a:ea typeface="A-OTF 新ゴ Pr5 L" panose="020B0300000000000000" pitchFamily="34" charset="-128"/>
              </a:rPr>
              <a:t>CEM3340</a:t>
            </a:r>
            <a:r>
              <a:rPr kumimoji="1" lang="ja-JP" altLang="en-US" sz="900" dirty="0">
                <a:latin typeface="A-OTF 新ゴ Pr5 L" panose="020B0300000000000000" pitchFamily="34" charset="-128"/>
                <a:ea typeface="A-OTF 新ゴ Pr5 L" panose="020B0300000000000000" pitchFamily="34" charset="-128"/>
              </a:rPr>
              <a:t>です。</a:t>
            </a:r>
          </a:p>
          <a:p>
            <a:endParaRPr kumimoji="1" lang="ja-JP" altLang="en-US" sz="900" dirty="0">
              <a:latin typeface="A-OTF 新ゴ Pr5 L" panose="020B0300000000000000" pitchFamily="34" charset="-128"/>
              <a:ea typeface="A-OTF 新ゴ Pr5 L" panose="020B0300000000000000" pitchFamily="34" charset="-128"/>
            </a:endParaRPr>
          </a:p>
          <a:p>
            <a:r>
              <a:rPr kumimoji="1" lang="en-US" altLang="ja-JP" sz="900" dirty="0">
                <a:latin typeface="A-OTF 新ゴ Pr5 L" panose="020B0300000000000000" pitchFamily="34" charset="-128"/>
                <a:ea typeface="A-OTF 新ゴ Pr5 L" panose="020B0300000000000000" pitchFamily="34" charset="-128"/>
              </a:rPr>
              <a:t>AS3340</a:t>
            </a:r>
            <a:r>
              <a:rPr kumimoji="1" lang="ja-JP" altLang="en-US" sz="900" dirty="0">
                <a:latin typeface="A-OTF 新ゴ Pr5 L" panose="020B0300000000000000" pitchFamily="34" charset="-128"/>
                <a:ea typeface="A-OTF 新ゴ Pr5 L" panose="020B0300000000000000" pitchFamily="34" charset="-128"/>
              </a:rPr>
              <a:t>は</a:t>
            </a:r>
            <a:r>
              <a:rPr kumimoji="1" lang="en-US" altLang="ja-JP" sz="900" dirty="0">
                <a:latin typeface="A-OTF 新ゴ Pr5 L" panose="020B0300000000000000" pitchFamily="34" charset="-128"/>
                <a:ea typeface="A-OTF 新ゴ Pr5 L" panose="020B0300000000000000" pitchFamily="34" charset="-128"/>
              </a:rPr>
              <a:t>Alpha RPAR</a:t>
            </a:r>
            <a:r>
              <a:rPr kumimoji="1" lang="ja-JP" altLang="en-US" sz="900" dirty="0">
                <a:latin typeface="A-OTF 新ゴ Pr5 L" panose="020B0300000000000000" pitchFamily="34" charset="-128"/>
                <a:ea typeface="A-OTF 新ゴ Pr5 L" panose="020B0300000000000000" pitchFamily="34" charset="-128"/>
              </a:rPr>
              <a:t>社が製造販売している</a:t>
            </a:r>
            <a:r>
              <a:rPr kumimoji="1" lang="en-US" altLang="ja-JP" sz="900" dirty="0">
                <a:latin typeface="A-OTF 新ゴ Pr5 L" panose="020B0300000000000000" pitchFamily="34" charset="-128"/>
                <a:ea typeface="A-OTF 新ゴ Pr5 L" panose="020B0300000000000000" pitchFamily="34" charset="-128"/>
              </a:rPr>
              <a:t>CEM3340</a:t>
            </a:r>
            <a:r>
              <a:rPr kumimoji="1" lang="ja-JP" altLang="en-US" sz="900" dirty="0">
                <a:latin typeface="A-OTF 新ゴ Pr5 L" panose="020B0300000000000000" pitchFamily="34" charset="-128"/>
                <a:ea typeface="A-OTF 新ゴ Pr5 L" panose="020B0300000000000000" pitchFamily="34" charset="-128"/>
              </a:rPr>
              <a:t>のセカンドソース品です。</a:t>
            </a:r>
            <a:r>
              <a:rPr kumimoji="1" lang="en-US" altLang="ja-JP" sz="900" dirty="0">
                <a:latin typeface="A-OTF 新ゴ Pr5 L" panose="020B0300000000000000" pitchFamily="34" charset="-128"/>
                <a:ea typeface="A-OTF 新ゴ Pr5 L" panose="020B0300000000000000" pitchFamily="34" charset="-128"/>
              </a:rPr>
              <a:t>AS3340</a:t>
            </a:r>
            <a:r>
              <a:rPr kumimoji="1" lang="ja-JP" altLang="en-US" sz="900" dirty="0">
                <a:latin typeface="A-OTF 新ゴ Pr5 L" panose="020B0300000000000000" pitchFamily="34" charset="-128"/>
                <a:ea typeface="A-OTF 新ゴ Pr5 L" panose="020B0300000000000000" pitchFamily="34" charset="-128"/>
              </a:rPr>
              <a:t>は</a:t>
            </a:r>
            <a:r>
              <a:rPr kumimoji="1" lang="en-US" altLang="ja-JP" sz="900" dirty="0">
                <a:latin typeface="A-OTF 新ゴ Pr5 L" panose="020B0300000000000000" pitchFamily="34" charset="-128"/>
                <a:ea typeface="A-OTF 新ゴ Pr5 L" panose="020B0300000000000000" pitchFamily="34" charset="-128"/>
              </a:rPr>
              <a:t>2023</a:t>
            </a:r>
            <a:r>
              <a:rPr kumimoji="1" lang="ja-JP" altLang="en-US" sz="900" dirty="0">
                <a:latin typeface="A-OTF 新ゴ Pr5 L" panose="020B0300000000000000" pitchFamily="34" charset="-128"/>
                <a:ea typeface="A-OTF 新ゴ Pr5 L" panose="020B0300000000000000" pitchFamily="34" charset="-128"/>
              </a:rPr>
              <a:t>年春より秋月電子で取り扱いが始まり、現在</a:t>
            </a:r>
            <a:r>
              <a:rPr kumimoji="1" lang="en-US" altLang="ja-JP" sz="900" dirty="0">
                <a:latin typeface="A-OTF 新ゴ Pr5 L" panose="020B0300000000000000" pitchFamily="34" charset="-128"/>
                <a:ea typeface="A-OTF 新ゴ Pr5 L" panose="020B0300000000000000" pitchFamily="34" charset="-128"/>
              </a:rPr>
              <a:t>380</a:t>
            </a:r>
            <a:r>
              <a:rPr kumimoji="1" lang="ja-JP" altLang="en-US" sz="900" dirty="0">
                <a:latin typeface="A-OTF 新ゴ Pr5 L" panose="020B0300000000000000" pitchFamily="34" charset="-128"/>
                <a:ea typeface="A-OTF 新ゴ Pr5 L" panose="020B0300000000000000" pitchFamily="34" charset="-128"/>
              </a:rPr>
              <a:t>円と安価に購入できます。ちなみに</a:t>
            </a:r>
            <a:r>
              <a:rPr kumimoji="1" lang="en-US" altLang="ja-JP" sz="900" dirty="0">
                <a:latin typeface="A-OTF 新ゴ Pr5 L" panose="020B0300000000000000" pitchFamily="34" charset="-128"/>
                <a:ea typeface="A-OTF 新ゴ Pr5 L" panose="020B0300000000000000" pitchFamily="34" charset="-128"/>
              </a:rPr>
              <a:t>CEM3340 </a:t>
            </a:r>
            <a:r>
              <a:rPr kumimoji="1" lang="en-US" altLang="ja-JP" sz="900" dirty="0" err="1">
                <a:latin typeface="A-OTF 新ゴ Pr5 L" panose="020B0300000000000000" pitchFamily="34" charset="-128"/>
                <a:ea typeface="A-OTF 新ゴ Pr5 L" panose="020B0300000000000000" pitchFamily="34" charset="-128"/>
              </a:rPr>
              <a:t>Rev.G</a:t>
            </a:r>
            <a:r>
              <a:rPr kumimoji="1" lang="ja-JP" altLang="en-US" sz="900" dirty="0">
                <a:latin typeface="A-OTF 新ゴ Pr5 L" panose="020B0300000000000000" pitchFamily="34" charset="-128"/>
                <a:ea typeface="A-OTF 新ゴ Pr5 L" panose="020B0300000000000000" pitchFamily="34" charset="-128"/>
              </a:rPr>
              <a:t>も</a:t>
            </a:r>
            <a:r>
              <a:rPr kumimoji="1" lang="en-US" altLang="ja-JP" sz="900" dirty="0">
                <a:latin typeface="A-OTF 新ゴ Pr5 L" panose="020B0300000000000000" pitchFamily="34" charset="-128"/>
                <a:ea typeface="A-OTF 新ゴ Pr5 L" panose="020B0300000000000000" pitchFamily="34" charset="-128"/>
              </a:rPr>
              <a:t>Electric Druid</a:t>
            </a:r>
            <a:r>
              <a:rPr kumimoji="1" lang="ja-JP" altLang="en-US" sz="900" dirty="0">
                <a:latin typeface="A-OTF 新ゴ Pr5 L" panose="020B0300000000000000" pitchFamily="34" charset="-128"/>
                <a:ea typeface="A-OTF 新ゴ Pr5 L" panose="020B0300000000000000" pitchFamily="34" charset="-128"/>
              </a:rPr>
              <a:t>で入手可能ですが、</a:t>
            </a:r>
            <a:r>
              <a:rPr kumimoji="1" lang="en-US" altLang="ja-JP" sz="900" dirty="0">
                <a:latin typeface="A-OTF 新ゴ Pr5 L" panose="020B0300000000000000" pitchFamily="34" charset="-128"/>
                <a:ea typeface="A-OTF 新ゴ Pr5 L" panose="020B0300000000000000" pitchFamily="34" charset="-128"/>
              </a:rPr>
              <a:t>14</a:t>
            </a:r>
            <a:r>
              <a:rPr kumimoji="1" lang="ja-JP" altLang="en-US" sz="900" dirty="0">
                <a:latin typeface="A-OTF 新ゴ Pr5 L" panose="020B0300000000000000" pitchFamily="34" charset="-128"/>
                <a:ea typeface="A-OTF 新ゴ Pr5 L" panose="020B0300000000000000" pitchFamily="34" charset="-128"/>
              </a:rPr>
              <a:t>ユーロ</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約</a:t>
            </a:r>
            <a:r>
              <a:rPr kumimoji="1" lang="en-US" altLang="ja-JP" sz="900" dirty="0">
                <a:latin typeface="A-OTF 新ゴ Pr5 L" panose="020B0300000000000000" pitchFamily="34" charset="-128"/>
                <a:ea typeface="A-OTF 新ゴ Pr5 L" panose="020B0300000000000000" pitchFamily="34" charset="-128"/>
              </a:rPr>
              <a:t>2,200</a:t>
            </a:r>
            <a:r>
              <a:rPr kumimoji="1" lang="ja-JP" altLang="en-US" sz="900" dirty="0">
                <a:latin typeface="A-OTF 新ゴ Pr5 L" panose="020B0300000000000000" pitchFamily="34" charset="-128"/>
                <a:ea typeface="A-OTF 新ゴ Pr5 L" panose="020B0300000000000000" pitchFamily="34" charset="-128"/>
              </a:rPr>
              <a:t>円</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と高価です。</a:t>
            </a:r>
          </a:p>
          <a:p>
            <a:endParaRPr kumimoji="1" lang="ja-JP" altLang="en-US" sz="900" dirty="0">
              <a:latin typeface="A-OTF 新ゴ Pr5 L" panose="020B0300000000000000" pitchFamily="34" charset="-128"/>
              <a:ea typeface="A-OTF 新ゴ Pr5 L" panose="020B0300000000000000" pitchFamily="34" charset="-128"/>
            </a:endParaRPr>
          </a:p>
          <a:p>
            <a:r>
              <a:rPr kumimoji="1" lang="en-US" altLang="ja-JP" sz="900" dirty="0">
                <a:latin typeface="A-OTF 新ゴ Pr5 L" panose="020B0300000000000000" pitchFamily="34" charset="-128"/>
                <a:ea typeface="A-OTF 新ゴ Pr5 L" panose="020B0300000000000000" pitchFamily="34" charset="-128"/>
              </a:rPr>
              <a:t>CEM/AS3340</a:t>
            </a:r>
            <a:r>
              <a:rPr kumimoji="1" lang="ja-JP" altLang="en-US" sz="900" dirty="0">
                <a:latin typeface="A-OTF 新ゴ Pr5 L" panose="020B0300000000000000" pitchFamily="34" charset="-128"/>
                <a:ea typeface="A-OTF 新ゴ Pr5 L" panose="020B0300000000000000" pitchFamily="34" charset="-128"/>
              </a:rPr>
              <a:t>は安定した性能が得られますが、外付け部品が多く、一から自作するには少々難易度が高いかもしれません。</a:t>
            </a:r>
            <a:r>
              <a:rPr kumimoji="1" lang="en-US" altLang="ja-JP" sz="900" dirty="0">
                <a:latin typeface="A-OTF 新ゴ Pr5 L" panose="020B0300000000000000" pitchFamily="34" charset="-128"/>
                <a:ea typeface="A-OTF 新ゴ Pr5 L" panose="020B0300000000000000" pitchFamily="34" charset="-128"/>
              </a:rPr>
              <a:t>3340VCO</a:t>
            </a:r>
            <a:r>
              <a:rPr kumimoji="1" lang="ja-JP" altLang="en-US" sz="900" dirty="0">
                <a:latin typeface="A-OTF 新ゴ Pr5 L" panose="020B0300000000000000" pitchFamily="34" charset="-128"/>
                <a:ea typeface="A-OTF 新ゴ Pr5 L" panose="020B0300000000000000" pitchFamily="34" charset="-128"/>
              </a:rPr>
              <a:t>基板は比較的容易に</a:t>
            </a:r>
            <a:r>
              <a:rPr kumimoji="1" lang="en-US" altLang="ja-JP" sz="900" dirty="0">
                <a:latin typeface="A-OTF 新ゴ Pr5 L" panose="020B0300000000000000" pitchFamily="34" charset="-128"/>
                <a:ea typeface="A-OTF 新ゴ Pr5 L" panose="020B0300000000000000" pitchFamily="34" charset="-128"/>
              </a:rPr>
              <a:t>CEM/AS3340</a:t>
            </a:r>
            <a:r>
              <a:rPr kumimoji="1" lang="ja-JP" altLang="en-US" sz="900" dirty="0">
                <a:latin typeface="A-OTF 新ゴ Pr5 L" panose="020B0300000000000000" pitchFamily="34" charset="-128"/>
                <a:ea typeface="A-OTF 新ゴ Pr5 L" panose="020B0300000000000000" pitchFamily="34" charset="-128"/>
              </a:rPr>
              <a:t>を使った</a:t>
            </a:r>
            <a:r>
              <a:rPr kumimoji="1" lang="en-US" altLang="ja-JP" sz="900" dirty="0">
                <a:latin typeface="A-OTF 新ゴ Pr5 L" panose="020B0300000000000000" pitchFamily="34" charset="-128"/>
                <a:ea typeface="A-OTF 新ゴ Pr5 L" panose="020B0300000000000000" pitchFamily="34" charset="-128"/>
              </a:rPr>
              <a:t>VCO</a:t>
            </a:r>
            <a:r>
              <a:rPr kumimoji="1" lang="ja-JP" altLang="en-US" sz="900" dirty="0">
                <a:latin typeface="A-OTF 新ゴ Pr5 L" panose="020B0300000000000000" pitchFamily="34" charset="-128"/>
                <a:ea typeface="A-OTF 新ゴ Pr5 L" panose="020B0300000000000000" pitchFamily="34" charset="-128"/>
              </a:rPr>
              <a:t>を自作できるように製作しました。</a:t>
            </a:r>
          </a:p>
          <a:p>
            <a:endParaRPr kumimoji="1" lang="ja-JP" altLang="en-US" sz="900" dirty="0">
              <a:latin typeface="A-OTF 新ゴ Pr5 L" panose="020B0300000000000000" pitchFamily="34" charset="-128"/>
              <a:ea typeface="A-OTF 新ゴ Pr5 L" panose="020B0300000000000000" pitchFamily="34" charset="-128"/>
            </a:endParaRPr>
          </a:p>
          <a:p>
            <a:r>
              <a:rPr kumimoji="1" lang="ja-JP" altLang="en-US" sz="900" dirty="0">
                <a:latin typeface="A-OTF 新ゴ Pr5 L" panose="020B0300000000000000" pitchFamily="34" charset="-128"/>
                <a:ea typeface="A-OTF 新ゴ Pr5 L" panose="020B0300000000000000" pitchFamily="34" charset="-128"/>
              </a:rPr>
              <a:t>ぜひアナログシンセサイザーの自作にチャレンジしてください。</a:t>
            </a:r>
            <a:endParaRPr kumimoji="1" lang="en-US" altLang="ja-JP" sz="900" dirty="0">
              <a:latin typeface="A-OTF 新ゴ Pr5 L" panose="020B0300000000000000" pitchFamily="34" charset="-128"/>
              <a:ea typeface="A-OTF 新ゴ Pr5 L" panose="020B0300000000000000" pitchFamily="34" charset="-128"/>
            </a:endParaRPr>
          </a:p>
          <a:p>
            <a:endParaRPr kumimoji="1" lang="en-US" altLang="ja-JP" sz="900" dirty="0">
              <a:latin typeface="A-OTF 新ゴ Pr5 L" panose="020B0300000000000000" pitchFamily="34" charset="-128"/>
              <a:ea typeface="A-OTF 新ゴ Pr5 L" panose="020B0300000000000000" pitchFamily="34" charset="-128"/>
            </a:endParaRPr>
          </a:p>
          <a:p>
            <a:endParaRPr kumimoji="1" lang="en-US" altLang="ja-JP" sz="900" dirty="0">
              <a:latin typeface="A-OTF 新ゴ Pr5 L" panose="020B0300000000000000" pitchFamily="34" charset="-128"/>
              <a:ea typeface="A-OTF 新ゴ Pr5 L" panose="020B0300000000000000" pitchFamily="34" charset="-128"/>
            </a:endParaRPr>
          </a:p>
          <a:p>
            <a:r>
              <a:rPr kumimoji="1" lang="ja-JP" altLang="en-US" sz="1100" dirty="0">
                <a:latin typeface="A-OTF 新ゴ Pr5 L" panose="020B0300000000000000" pitchFamily="34" charset="-128"/>
                <a:ea typeface="A-OTF 新ゴ Pr5 L" panose="020B0300000000000000" pitchFamily="34" charset="-128"/>
              </a:rPr>
              <a:t>製作に必要な機材</a:t>
            </a:r>
            <a:endParaRPr kumimoji="1" lang="en-US" altLang="ja-JP" sz="1100" dirty="0">
              <a:latin typeface="A-OTF 新ゴ Pr5 L" panose="020B0300000000000000" pitchFamily="34" charset="-128"/>
              <a:ea typeface="A-OTF 新ゴ Pr5 L" panose="020B0300000000000000" pitchFamily="34" charset="-128"/>
            </a:endParaRPr>
          </a:p>
          <a:p>
            <a:endParaRPr kumimoji="1" lang="ja-JP" altLang="en-US" sz="900" dirty="0">
              <a:latin typeface="A-OTF 新ゴ Pr5 L" panose="020B0300000000000000" pitchFamily="34" charset="-128"/>
              <a:ea typeface="A-OTF 新ゴ Pr5 L" panose="020B0300000000000000" pitchFamily="34" charset="-128"/>
            </a:endParaRPr>
          </a:p>
          <a:p>
            <a:r>
              <a:rPr kumimoji="1" lang="ja-JP" altLang="en-US" sz="900" dirty="0">
                <a:latin typeface="A-OTF 新ゴ Pr5 L" panose="020B0300000000000000" pitchFamily="34" charset="-128"/>
                <a:ea typeface="A-OTF 新ゴ Pr5 L" panose="020B0300000000000000" pitchFamily="34" charset="-128"/>
              </a:rPr>
              <a:t>一般的な電子工作に必要な工具類以外に以下が必要です。</a:t>
            </a:r>
          </a:p>
          <a:p>
            <a:endParaRPr kumimoji="1" lang="ja-JP" altLang="en-US" sz="900" dirty="0">
              <a:latin typeface="A-OTF 新ゴ Pr5 L" panose="020B0300000000000000" pitchFamily="34" charset="-128"/>
              <a:ea typeface="A-OTF 新ゴ Pr5 L" panose="020B0300000000000000" pitchFamily="34" charset="-128"/>
            </a:endParaRPr>
          </a:p>
          <a:p>
            <a:pPr marL="171450" indent="-171450">
              <a:spcAft>
                <a:spcPts val="600"/>
              </a:spcAft>
              <a:buFont typeface="Wingdings" panose="05000000000000000000" pitchFamily="2" charset="2"/>
              <a:buChar char="ü"/>
            </a:pPr>
            <a:r>
              <a:rPr kumimoji="1" lang="ja-JP" altLang="en-US" sz="900" dirty="0">
                <a:latin typeface="A-OTF 新ゴ Pr5 L" panose="020B0300000000000000" pitchFamily="34" charset="-128"/>
                <a:ea typeface="A-OTF 新ゴ Pr5 L" panose="020B0300000000000000" pitchFamily="34" charset="-128"/>
              </a:rPr>
              <a:t>オシロスコープ</a:t>
            </a:r>
          </a:p>
          <a:p>
            <a:pPr>
              <a:spcAft>
                <a:spcPts val="600"/>
              </a:spcAft>
            </a:pPr>
            <a:r>
              <a:rPr kumimoji="1" lang="en-US" altLang="ja-JP" sz="900" dirty="0">
                <a:latin typeface="A-OTF 新ゴ Pr5 L" panose="020B0300000000000000" pitchFamily="34" charset="-128"/>
                <a:ea typeface="A-OTF 新ゴ Pr5 L" panose="020B0300000000000000" pitchFamily="34" charset="-128"/>
              </a:rPr>
              <a:t>1ch/1MHz</a:t>
            </a:r>
            <a:r>
              <a:rPr kumimoji="1" lang="ja-JP" altLang="en-US" sz="900" dirty="0">
                <a:latin typeface="A-OTF 新ゴ Pr5 L" panose="020B0300000000000000" pitchFamily="34" charset="-128"/>
                <a:ea typeface="A-OTF 新ゴ Pr5 L" panose="020B0300000000000000" pitchFamily="34" charset="-128"/>
              </a:rPr>
              <a:t>程度で十分です。周波数表示が必要です。</a:t>
            </a:r>
          </a:p>
          <a:p>
            <a:endParaRPr kumimoji="1" lang="ja-JP" altLang="en-US" sz="900" dirty="0">
              <a:latin typeface="A-OTF 新ゴ Pr5 L" panose="020B0300000000000000" pitchFamily="34" charset="-128"/>
              <a:ea typeface="A-OTF 新ゴ Pr5 L" panose="020B0300000000000000" pitchFamily="34" charset="-128"/>
            </a:endParaRPr>
          </a:p>
          <a:p>
            <a:pPr marL="171450" indent="-171450">
              <a:spcAft>
                <a:spcPts val="600"/>
              </a:spcAft>
              <a:buFont typeface="Wingdings" panose="05000000000000000000" pitchFamily="2" charset="2"/>
              <a:buChar char="ü"/>
            </a:pPr>
            <a:r>
              <a:rPr kumimoji="1" lang="ja-JP" altLang="en-US" sz="900" dirty="0">
                <a:latin typeface="A-OTF 新ゴ Pr5 L" panose="020B0300000000000000" pitchFamily="34" charset="-128"/>
                <a:ea typeface="A-OTF 新ゴ Pr5 L" panose="020B0300000000000000" pitchFamily="34" charset="-128"/>
              </a:rPr>
              <a:t>可変電圧源</a:t>
            </a:r>
          </a:p>
          <a:p>
            <a:pPr>
              <a:spcAft>
                <a:spcPts val="600"/>
              </a:spcAft>
            </a:pPr>
            <a:r>
              <a:rPr kumimoji="1" lang="en-US" altLang="ja-JP" sz="900" dirty="0">
                <a:latin typeface="A-OTF 新ゴ Pr5 L" panose="020B0300000000000000" pitchFamily="34" charset="-128"/>
                <a:ea typeface="A-OTF 新ゴ Pr5 L" panose="020B0300000000000000" pitchFamily="34" charset="-128"/>
              </a:rPr>
              <a:t>CV</a:t>
            </a:r>
            <a:r>
              <a:rPr kumimoji="1" lang="ja-JP" altLang="en-US" sz="900" dirty="0">
                <a:latin typeface="A-OTF 新ゴ Pr5 L" panose="020B0300000000000000" pitchFamily="34" charset="-128"/>
                <a:ea typeface="A-OTF 新ゴ Pr5 L" panose="020B0300000000000000" pitchFamily="34" charset="-128"/>
              </a:rPr>
              <a:t>出力のできるシーケンサーまたは実験用の可変電圧源</a:t>
            </a:r>
            <a:r>
              <a:rPr kumimoji="1" lang="en-US" altLang="ja-JP" sz="900" dirty="0">
                <a:latin typeface="A-OTF 新ゴ Pr5 L" panose="020B0300000000000000" pitchFamily="34" charset="-128"/>
                <a:ea typeface="A-OTF 新ゴ Pr5 L" panose="020B0300000000000000" pitchFamily="34" charset="-128"/>
              </a:rPr>
              <a:t>(0V</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5V</a:t>
            </a:r>
            <a:r>
              <a:rPr kumimoji="1" lang="ja-JP" altLang="en-US" sz="900" dirty="0">
                <a:latin typeface="A-OTF 新ゴ Pr5 L" panose="020B0300000000000000" pitchFamily="34" charset="-128"/>
                <a:ea typeface="A-OTF 新ゴ Pr5 L" panose="020B0300000000000000" pitchFamily="34" charset="-128"/>
              </a:rPr>
              <a:t>程度可変</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。電流はほとんど流さないので「電源」である必要はありません。</a:t>
            </a:r>
          </a:p>
          <a:p>
            <a:endParaRPr kumimoji="1" lang="ja-JP" altLang="en-US" sz="900" dirty="0">
              <a:latin typeface="A-OTF 新ゴ Pr5 L" panose="020B0300000000000000" pitchFamily="34" charset="-128"/>
              <a:ea typeface="A-OTF 新ゴ Pr5 L" panose="020B0300000000000000" pitchFamily="34" charset="-128"/>
            </a:endParaRPr>
          </a:p>
          <a:p>
            <a:r>
              <a:rPr kumimoji="1" lang="ja-JP" altLang="en-US" sz="900" dirty="0">
                <a:latin typeface="A-OTF 新ゴ Pr5 L" panose="020B0300000000000000" pitchFamily="34" charset="-128"/>
                <a:ea typeface="A-OTF 新ゴ Pr5 L" panose="020B0300000000000000" pitchFamily="34" charset="-128"/>
              </a:rPr>
              <a:t>以上</a:t>
            </a:r>
            <a:r>
              <a:rPr kumimoji="1" lang="en-US" altLang="ja-JP" sz="900" dirty="0">
                <a:latin typeface="A-OTF 新ゴ Pr5 L" panose="020B0300000000000000" pitchFamily="34" charset="-128"/>
                <a:ea typeface="A-OTF 新ゴ Pr5 L" panose="020B0300000000000000" pitchFamily="34" charset="-128"/>
              </a:rPr>
              <a:t>2</a:t>
            </a:r>
            <a:r>
              <a:rPr kumimoji="1" lang="ja-JP" altLang="en-US" sz="900" dirty="0">
                <a:latin typeface="A-OTF 新ゴ Pr5 L" panose="020B0300000000000000" pitchFamily="34" charset="-128"/>
                <a:ea typeface="A-OTF 新ゴ Pr5 L" panose="020B0300000000000000" pitchFamily="34" charset="-128"/>
              </a:rPr>
              <a:t>つは</a:t>
            </a:r>
            <a:r>
              <a:rPr kumimoji="1" lang="en-US" altLang="ja-JP" sz="900" dirty="0">
                <a:latin typeface="A-OTF 新ゴ Pr5 L" panose="020B0300000000000000" pitchFamily="34" charset="-128"/>
                <a:ea typeface="A-OTF 新ゴ Pr5 L" panose="020B0300000000000000" pitchFamily="34" charset="-128"/>
              </a:rPr>
              <a:t>Analog Discovery(</a:t>
            </a:r>
            <a:r>
              <a:rPr kumimoji="1" lang="ja-JP" altLang="en-US" sz="900" dirty="0">
                <a:latin typeface="A-OTF 新ゴ Pr5 L" panose="020B0300000000000000" pitchFamily="34" charset="-128"/>
                <a:ea typeface="A-OTF 新ゴ Pr5 L" panose="020B0300000000000000" pitchFamily="34" charset="-128"/>
              </a:rPr>
              <a:t>無印、</a:t>
            </a:r>
            <a:r>
              <a:rPr kumimoji="1" lang="en-US" altLang="ja-JP" sz="900" dirty="0">
                <a:latin typeface="A-OTF 新ゴ Pr5 L" panose="020B0300000000000000" pitchFamily="34" charset="-128"/>
                <a:ea typeface="A-OTF 新ゴ Pr5 L" panose="020B0300000000000000" pitchFamily="34" charset="-128"/>
              </a:rPr>
              <a:t>2</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3)</a:t>
            </a:r>
            <a:r>
              <a:rPr kumimoji="1" lang="ja-JP" altLang="en-US" sz="900" dirty="0">
                <a:latin typeface="A-OTF 新ゴ Pr5 L" panose="020B0300000000000000" pitchFamily="34" charset="-128"/>
                <a:ea typeface="A-OTF 新ゴ Pr5 L" panose="020B0300000000000000" pitchFamily="34" charset="-128"/>
              </a:rPr>
              <a:t>を使うと便利です。</a:t>
            </a:r>
          </a:p>
          <a:p>
            <a:endParaRPr kumimoji="1" lang="ja-JP" altLang="en-US" sz="900" dirty="0">
              <a:latin typeface="A-OTF 新ゴ Pr5 L" panose="020B0300000000000000" pitchFamily="34" charset="-128"/>
              <a:ea typeface="A-OTF 新ゴ Pr5 L" panose="020B0300000000000000" pitchFamily="34" charset="-128"/>
            </a:endParaRPr>
          </a:p>
          <a:p>
            <a:pPr marL="171450" indent="-171450">
              <a:spcAft>
                <a:spcPts val="600"/>
              </a:spcAft>
              <a:buFont typeface="Wingdings" panose="05000000000000000000" pitchFamily="2" charset="2"/>
              <a:buChar char="ü"/>
            </a:pPr>
            <a:r>
              <a:rPr kumimoji="1" lang="en-US" altLang="ja-JP" sz="900" dirty="0">
                <a:latin typeface="A-OTF 新ゴ Pr5 L" panose="020B0300000000000000" pitchFamily="34" charset="-128"/>
                <a:ea typeface="A-OTF 新ゴ Pr5 L" panose="020B0300000000000000" pitchFamily="34" charset="-128"/>
              </a:rPr>
              <a:t>±12</a:t>
            </a:r>
            <a:r>
              <a:rPr kumimoji="1" lang="ja-JP" altLang="en-US" sz="900" dirty="0">
                <a:latin typeface="A-OTF 新ゴ Pr5 L" panose="020B0300000000000000" pitchFamily="34" charset="-128"/>
                <a:ea typeface="A-OTF 新ゴ Pr5 L" panose="020B0300000000000000" pitchFamily="34" charset="-128"/>
              </a:rPr>
              <a:t>電源</a:t>
            </a:r>
          </a:p>
          <a:p>
            <a:pPr>
              <a:spcAft>
                <a:spcPts val="600"/>
              </a:spcAft>
            </a:pPr>
            <a:r>
              <a:rPr kumimoji="1" lang="ja-JP" altLang="en-US" sz="900" dirty="0">
                <a:latin typeface="A-OTF 新ゴ Pr5 L" panose="020B0300000000000000" pitchFamily="34" charset="-128"/>
                <a:ea typeface="A-OTF 新ゴ Pr5 L" panose="020B0300000000000000" pitchFamily="34" charset="-128"/>
              </a:rPr>
              <a:t>電圧が安定化されたものが必要です。電圧が不安定な場合音程も不安定になります。運用するには</a:t>
            </a:r>
            <a:r>
              <a:rPr kumimoji="1" lang="en-US" altLang="ja-JP" sz="900" dirty="0" err="1">
                <a:latin typeface="A-OTF 新ゴ Pr5 L" panose="020B0300000000000000" pitchFamily="34" charset="-128"/>
                <a:ea typeface="A-OTF 新ゴ Pr5 L" panose="020B0300000000000000" pitchFamily="34" charset="-128"/>
              </a:rPr>
              <a:t>Eurorack</a:t>
            </a:r>
            <a:r>
              <a:rPr kumimoji="1" lang="ja-JP" altLang="en-US" sz="900" dirty="0">
                <a:latin typeface="A-OTF 新ゴ Pr5 L" panose="020B0300000000000000" pitchFamily="34" charset="-128"/>
                <a:ea typeface="A-OTF 新ゴ Pr5 L" panose="020B0300000000000000" pitchFamily="34" charset="-128"/>
              </a:rPr>
              <a:t>用の電源が良いのですが、製作・実験中に壊してしまう可能性があります。できるだけ実験用の電源を用意してください。</a:t>
            </a:r>
          </a:p>
          <a:p>
            <a:endParaRPr kumimoji="1" lang="en-US" altLang="ja-JP" sz="900" dirty="0">
              <a:latin typeface="A-OTF 新ゴ Pr5 L" panose="020B0300000000000000" pitchFamily="34" charset="-128"/>
              <a:ea typeface="A-OTF 新ゴ Pr5 L" panose="020B0300000000000000" pitchFamily="34" charset="-128"/>
            </a:endParaRPr>
          </a:p>
          <a:p>
            <a:endParaRPr kumimoji="1" lang="en-US" altLang="ja-JP" sz="900" dirty="0">
              <a:latin typeface="A-OTF 新ゴ Pr5 L" panose="020B0300000000000000" pitchFamily="34" charset="-128"/>
              <a:ea typeface="A-OTF 新ゴ Pr5 L" panose="020B0300000000000000" pitchFamily="34" charset="-128"/>
            </a:endParaRPr>
          </a:p>
          <a:p>
            <a:endParaRPr kumimoji="1" lang="ja-JP" altLang="en-US" sz="900" dirty="0">
              <a:latin typeface="A-OTF 新ゴ Pr5 L" panose="020B0300000000000000" pitchFamily="34" charset="-128"/>
              <a:ea typeface="A-OTF 新ゴ Pr5 L" panose="020B0300000000000000" pitchFamily="34" charset="-128"/>
            </a:endParaRPr>
          </a:p>
        </p:txBody>
      </p:sp>
      <p:grpSp>
        <p:nvGrpSpPr>
          <p:cNvPr id="21" name="グループ化 20">
            <a:extLst>
              <a:ext uri="{FF2B5EF4-FFF2-40B4-BE49-F238E27FC236}">
                <a16:creationId xmlns:a16="http://schemas.microsoft.com/office/drawing/2014/main" id="{E8736C88-FC3D-5E33-43C8-A137B3CBBBC0}"/>
              </a:ext>
            </a:extLst>
          </p:cNvPr>
          <p:cNvGrpSpPr/>
          <p:nvPr/>
        </p:nvGrpSpPr>
        <p:grpSpPr>
          <a:xfrm rot="10800000">
            <a:off x="439093" y="7869849"/>
            <a:ext cx="9900295" cy="6930276"/>
            <a:chOff x="439093" y="7869849"/>
            <a:chExt cx="9900295" cy="6930276"/>
          </a:xfrm>
        </p:grpSpPr>
        <p:sp>
          <p:nvSpPr>
            <p:cNvPr id="12" name="テキスト ボックス 11">
              <a:extLst>
                <a:ext uri="{FF2B5EF4-FFF2-40B4-BE49-F238E27FC236}">
                  <a16:creationId xmlns:a16="http://schemas.microsoft.com/office/drawing/2014/main" id="{172985C4-D797-410C-61BD-71FD0C63A7D2}"/>
                </a:ext>
              </a:extLst>
            </p:cNvPr>
            <p:cNvSpPr txBox="1"/>
            <p:nvPr/>
          </p:nvSpPr>
          <p:spPr>
            <a:xfrm>
              <a:off x="439093" y="7907804"/>
              <a:ext cx="4467626" cy="6755696"/>
            </a:xfrm>
            <a:prstGeom prst="rect">
              <a:avLst/>
            </a:prstGeom>
            <a:noFill/>
          </p:spPr>
          <p:txBody>
            <a:bodyPr wrap="square" rtlCol="0">
              <a:spAutoFit/>
            </a:bodyPr>
            <a:lstStyle/>
            <a:p>
              <a:r>
                <a:rPr kumimoji="1" lang="ja-JP" altLang="en-US" sz="1100" dirty="0">
                  <a:latin typeface="A-OTF 新ゴ Pr5 L" panose="020B0300000000000000" pitchFamily="34" charset="-128"/>
                  <a:ea typeface="A-OTF 新ゴ Pr5 L" panose="020B0300000000000000" pitchFamily="34" charset="-128"/>
                </a:rPr>
                <a:t>部品調達</a:t>
              </a:r>
              <a:endParaRPr kumimoji="1" lang="en-US" altLang="ja-JP" sz="1100" dirty="0">
                <a:latin typeface="A-OTF 新ゴ Pr5 L" panose="020B0300000000000000" pitchFamily="34" charset="-128"/>
                <a:ea typeface="A-OTF 新ゴ Pr5 L" panose="020B0300000000000000" pitchFamily="34" charset="-128"/>
              </a:endParaRPr>
            </a:p>
            <a:p>
              <a:endParaRPr kumimoji="1" lang="ja-JP" altLang="en-US" sz="900" dirty="0">
                <a:latin typeface="A-OTF 新ゴ Pr5 L" panose="020B0300000000000000" pitchFamily="34" charset="-128"/>
                <a:ea typeface="A-OTF 新ゴ Pr5 L" panose="020B0300000000000000" pitchFamily="34" charset="-128"/>
              </a:endParaRPr>
            </a:p>
            <a:p>
              <a:r>
                <a:rPr kumimoji="1" lang="ja-JP" altLang="en-US" sz="900" dirty="0">
                  <a:latin typeface="A-OTF 新ゴ Pr5 L" panose="020B0300000000000000" pitchFamily="34" charset="-128"/>
                  <a:ea typeface="A-OTF 新ゴ Pr5 L" panose="020B0300000000000000" pitchFamily="34" charset="-128"/>
                </a:rPr>
                <a:t>入手が難しい</a:t>
              </a:r>
              <a:r>
                <a:rPr kumimoji="1" lang="en-US" altLang="ja-JP" sz="900" dirty="0">
                  <a:latin typeface="A-OTF 新ゴ Pr5 L" panose="020B0300000000000000" pitchFamily="34" charset="-128"/>
                  <a:ea typeface="A-OTF 新ゴ Pr5 L" panose="020B0300000000000000" pitchFamily="34" charset="-128"/>
                </a:rPr>
                <a:t>5</a:t>
              </a:r>
              <a:r>
                <a:rPr kumimoji="1" lang="ja-JP" altLang="en-US" sz="900" dirty="0">
                  <a:latin typeface="A-OTF 新ゴ Pr5 L" panose="020B0300000000000000" pitchFamily="34" charset="-128"/>
                  <a:ea typeface="A-OTF 新ゴ Pr5 L" panose="020B0300000000000000" pitchFamily="34" charset="-128"/>
                </a:rPr>
                <a:t>接点の基板取付ロータリースイッチはセットに付属しています。その他の部品は</a:t>
              </a:r>
              <a:r>
                <a:rPr kumimoji="1" lang="en-US" altLang="ja-JP" sz="900" dirty="0">
                  <a:latin typeface="A-OTF 新ゴ Pr5 L" panose="020B0300000000000000" pitchFamily="34" charset="-128"/>
                  <a:ea typeface="A-OTF 新ゴ Pr5 L" panose="020B0300000000000000" pitchFamily="34" charset="-128"/>
                </a:rPr>
                <a:t>AS3340</a:t>
              </a:r>
              <a:r>
                <a:rPr kumimoji="1" lang="ja-JP" altLang="en-US" sz="900" dirty="0">
                  <a:latin typeface="A-OTF 新ゴ Pr5 L" panose="020B0300000000000000" pitchFamily="34" charset="-128"/>
                  <a:ea typeface="A-OTF 新ゴ Pr5 L" panose="020B0300000000000000" pitchFamily="34" charset="-128"/>
                </a:rPr>
                <a:t>を含め秋月電子、共立電子で調達可能だと思います。裏面の部品表をご覧ください。</a:t>
              </a:r>
            </a:p>
            <a:p>
              <a:endParaRPr kumimoji="1" lang="ja-JP" altLang="en-US" sz="900" dirty="0">
                <a:latin typeface="A-OTF 新ゴ Pr5 L" panose="020B0300000000000000" pitchFamily="34" charset="-128"/>
                <a:ea typeface="A-OTF 新ゴ Pr5 L" panose="020B0300000000000000" pitchFamily="34" charset="-128"/>
              </a:endParaRPr>
            </a:p>
            <a:p>
              <a:r>
                <a:rPr kumimoji="1" lang="ja-JP" altLang="en-US" sz="1100" dirty="0">
                  <a:latin typeface="A-OTF 新ゴ Pr5 L" panose="020B0300000000000000" pitchFamily="34" charset="-128"/>
                  <a:ea typeface="A-OTF 新ゴ Pr5 L" panose="020B0300000000000000" pitchFamily="34" charset="-128"/>
                </a:rPr>
                <a:t>はんだ付け</a:t>
              </a:r>
              <a:endParaRPr kumimoji="1" lang="en-US" altLang="ja-JP" sz="1100" dirty="0">
                <a:latin typeface="A-OTF 新ゴ Pr5 L" panose="020B0300000000000000" pitchFamily="34" charset="-128"/>
                <a:ea typeface="A-OTF 新ゴ Pr5 L" panose="020B0300000000000000" pitchFamily="34" charset="-128"/>
              </a:endParaRPr>
            </a:p>
            <a:p>
              <a:endParaRPr kumimoji="1" lang="ja-JP" altLang="en-US" sz="900" dirty="0">
                <a:latin typeface="A-OTF 新ゴ Pr5 L" panose="020B0300000000000000" pitchFamily="34" charset="-128"/>
                <a:ea typeface="A-OTF 新ゴ Pr5 L" panose="020B0300000000000000" pitchFamily="34" charset="-128"/>
              </a:endParaRPr>
            </a:p>
            <a:p>
              <a:r>
                <a:rPr kumimoji="1" lang="ja-JP" altLang="en-US" sz="900" dirty="0">
                  <a:latin typeface="A-OTF 新ゴ Pr5 L" panose="020B0300000000000000" pitchFamily="34" charset="-128"/>
                  <a:ea typeface="A-OTF 新ゴ Pr5 L" panose="020B0300000000000000" pitchFamily="34" charset="-128"/>
                </a:rPr>
                <a:t>表面実装部品は使用していないので難易度はそれほど高くはありませんが、抵抗の本数が多いので値を間違わないように注意してください。基板に抵抗を挿入後はんだ付けする前に再度値を確認すると良いと思います。</a:t>
              </a:r>
            </a:p>
            <a:p>
              <a:endParaRPr kumimoji="1" lang="ja-JP" altLang="en-US" sz="900" dirty="0">
                <a:latin typeface="A-OTF 新ゴ Pr5 L" panose="020B0300000000000000" pitchFamily="34" charset="-128"/>
                <a:ea typeface="A-OTF 新ゴ Pr5 L" panose="020B0300000000000000" pitchFamily="34" charset="-128"/>
              </a:endParaRPr>
            </a:p>
            <a:p>
              <a:r>
                <a:rPr kumimoji="1" lang="ja-JP" altLang="en-US" sz="900" dirty="0">
                  <a:latin typeface="A-OTF 新ゴ Pr5 L" panose="020B0300000000000000" pitchFamily="34" charset="-128"/>
                  <a:ea typeface="A-OTF 新ゴ Pr5 L" panose="020B0300000000000000" pitchFamily="34" charset="-128"/>
                </a:rPr>
                <a:t>電源電圧が高いので極性のある部品は方向に十分注意してください。</a:t>
              </a:r>
            </a:p>
            <a:p>
              <a:endParaRPr kumimoji="1" lang="ja-JP" altLang="en-US" sz="900" dirty="0">
                <a:latin typeface="A-OTF 新ゴ Pr5 L" panose="020B0300000000000000" pitchFamily="34" charset="-128"/>
                <a:ea typeface="A-OTF 新ゴ Pr5 L" panose="020B0300000000000000" pitchFamily="34" charset="-128"/>
              </a:endParaRPr>
            </a:p>
            <a:p>
              <a:r>
                <a:rPr kumimoji="1" lang="en-US" altLang="ja-JP" sz="900" dirty="0">
                  <a:latin typeface="A-OTF 新ゴ Pr5 L" panose="020B0300000000000000" pitchFamily="34" charset="-128"/>
                  <a:ea typeface="A-OTF 新ゴ Pr5 L" panose="020B0300000000000000" pitchFamily="34" charset="-128"/>
                </a:rPr>
                <a:t>IC</a:t>
              </a:r>
              <a:r>
                <a:rPr kumimoji="1" lang="ja-JP" altLang="en-US" sz="900" dirty="0">
                  <a:latin typeface="A-OTF 新ゴ Pr5 L" panose="020B0300000000000000" pitchFamily="34" charset="-128"/>
                  <a:ea typeface="A-OTF 新ゴ Pr5 L" panose="020B0300000000000000" pitchFamily="34" charset="-128"/>
                </a:rPr>
                <a:t>は</a:t>
              </a:r>
              <a:r>
                <a:rPr kumimoji="1" lang="en-US" altLang="ja-JP" sz="900" dirty="0">
                  <a:latin typeface="A-OTF 新ゴ Pr5 L" panose="020B0300000000000000" pitchFamily="34" charset="-128"/>
                  <a:ea typeface="A-OTF 新ゴ Pr5 L" panose="020B0300000000000000" pitchFamily="34" charset="-128"/>
                </a:rPr>
                <a:t>IC</a:t>
              </a:r>
              <a:r>
                <a:rPr kumimoji="1" lang="ja-JP" altLang="en-US" sz="900" dirty="0">
                  <a:latin typeface="A-OTF 新ゴ Pr5 L" panose="020B0300000000000000" pitchFamily="34" charset="-128"/>
                  <a:ea typeface="A-OTF 新ゴ Pr5 L" panose="020B0300000000000000" pitchFamily="34" charset="-128"/>
                </a:rPr>
                <a:t>ソケットを使って実装し、</a:t>
              </a:r>
              <a:r>
                <a:rPr kumimoji="1" lang="en-US" altLang="ja-JP" sz="900" dirty="0">
                  <a:latin typeface="A-OTF 新ゴ Pr5 L" panose="020B0300000000000000" pitchFamily="34" charset="-128"/>
                  <a:ea typeface="A-OTF 新ゴ Pr5 L" panose="020B0300000000000000" pitchFamily="34" charset="-128"/>
                </a:rPr>
                <a:t>IC</a:t>
              </a:r>
              <a:r>
                <a:rPr kumimoji="1" lang="ja-JP" altLang="en-US" sz="900" dirty="0">
                  <a:latin typeface="A-OTF 新ゴ Pr5 L" panose="020B0300000000000000" pitchFamily="34" charset="-128"/>
                  <a:ea typeface="A-OTF 新ゴ Pr5 L" panose="020B0300000000000000" pitchFamily="34" charset="-128"/>
                </a:rPr>
                <a:t>挿入前に電源電圧を確認してください。</a:t>
              </a:r>
              <a:r>
                <a:rPr kumimoji="1" lang="en-US" altLang="ja-JP" sz="900" dirty="0">
                  <a:latin typeface="A-OTF 新ゴ Pr5 L" panose="020B0300000000000000" pitchFamily="34" charset="-128"/>
                  <a:ea typeface="A-OTF 新ゴ Pr5 L" panose="020B0300000000000000" pitchFamily="34" charset="-128"/>
                </a:rPr>
                <a:t>OP</a:t>
              </a:r>
              <a:r>
                <a:rPr kumimoji="1" lang="ja-JP" altLang="en-US" sz="900" dirty="0">
                  <a:latin typeface="A-OTF 新ゴ Pr5 L" panose="020B0300000000000000" pitchFamily="34" charset="-128"/>
                  <a:ea typeface="A-OTF 新ゴ Pr5 L" panose="020B0300000000000000" pitchFamily="34" charset="-128"/>
                </a:rPr>
                <a:t>アンプは</a:t>
              </a:r>
              <a:r>
                <a:rPr kumimoji="1" lang="en-US" altLang="ja-JP" sz="900" dirty="0">
                  <a:latin typeface="A-OTF 新ゴ Pr5 L" panose="020B0300000000000000" pitchFamily="34" charset="-128"/>
                  <a:ea typeface="A-OTF 新ゴ Pr5 L" panose="020B0300000000000000" pitchFamily="34" charset="-128"/>
                </a:rPr>
                <a:t>4Pin</a:t>
              </a:r>
              <a:r>
                <a:rPr kumimoji="1" lang="ja-JP" altLang="en-US" sz="900" dirty="0">
                  <a:latin typeface="A-OTF 新ゴ Pr5 L" panose="020B0300000000000000" pitchFamily="34" charset="-128"/>
                  <a:ea typeface="A-OTF 新ゴ Pr5 L" panose="020B0300000000000000" pitchFamily="34" charset="-128"/>
                </a:rPr>
                <a:t>が</a:t>
              </a:r>
              <a:r>
                <a:rPr kumimoji="1" lang="en-US" altLang="ja-JP" sz="900" dirty="0">
                  <a:latin typeface="A-OTF 新ゴ Pr5 L" panose="020B0300000000000000" pitchFamily="34" charset="-128"/>
                  <a:ea typeface="A-OTF 新ゴ Pr5 L" panose="020B0300000000000000" pitchFamily="34" charset="-128"/>
                </a:rPr>
                <a:t>-12V</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8Pin</a:t>
              </a:r>
              <a:r>
                <a:rPr kumimoji="1" lang="ja-JP" altLang="en-US" sz="900" dirty="0">
                  <a:latin typeface="A-OTF 新ゴ Pr5 L" panose="020B0300000000000000" pitchFamily="34" charset="-128"/>
                  <a:ea typeface="A-OTF 新ゴ Pr5 L" panose="020B0300000000000000" pitchFamily="34" charset="-128"/>
                </a:rPr>
                <a:t>が</a:t>
              </a:r>
              <a:r>
                <a:rPr kumimoji="1" lang="en-US" altLang="ja-JP" sz="900" dirty="0">
                  <a:latin typeface="A-OTF 新ゴ Pr5 L" panose="020B0300000000000000" pitchFamily="34" charset="-128"/>
                  <a:ea typeface="A-OTF 新ゴ Pr5 L" panose="020B0300000000000000" pitchFamily="34" charset="-128"/>
                </a:rPr>
                <a:t>+12V</a:t>
              </a:r>
              <a:r>
                <a:rPr kumimoji="1" lang="ja-JP" altLang="en-US" sz="900" dirty="0">
                  <a:latin typeface="A-OTF 新ゴ Pr5 L" panose="020B0300000000000000" pitchFamily="34" charset="-128"/>
                  <a:ea typeface="A-OTF 新ゴ Pr5 L" panose="020B0300000000000000" pitchFamily="34" charset="-128"/>
                </a:rPr>
                <a:t>です。</a:t>
              </a:r>
              <a:r>
                <a:rPr kumimoji="1" lang="en-US" altLang="ja-JP" sz="900" dirty="0">
                  <a:latin typeface="A-OTF 新ゴ Pr5 L" panose="020B0300000000000000" pitchFamily="34" charset="-128"/>
                  <a:ea typeface="A-OTF 新ゴ Pr5 L" panose="020B0300000000000000" pitchFamily="34" charset="-128"/>
                </a:rPr>
                <a:t>AS3340</a:t>
              </a:r>
              <a:r>
                <a:rPr kumimoji="1" lang="ja-JP" altLang="en-US" sz="900" dirty="0">
                  <a:latin typeface="A-OTF 新ゴ Pr5 L" panose="020B0300000000000000" pitchFamily="34" charset="-128"/>
                  <a:ea typeface="A-OTF 新ゴ Pr5 L" panose="020B0300000000000000" pitchFamily="34" charset="-128"/>
                </a:rPr>
                <a:t>は</a:t>
              </a:r>
              <a:r>
                <a:rPr kumimoji="1" lang="en-US" altLang="ja-JP" sz="900" dirty="0">
                  <a:latin typeface="A-OTF 新ゴ Pr5 L" panose="020B0300000000000000" pitchFamily="34" charset="-128"/>
                  <a:ea typeface="A-OTF 新ゴ Pr5 L" panose="020B0300000000000000" pitchFamily="34" charset="-128"/>
                </a:rPr>
                <a:t>3Pin</a:t>
              </a:r>
              <a:r>
                <a:rPr kumimoji="1" lang="ja-JP" altLang="en-US" sz="900" dirty="0">
                  <a:latin typeface="A-OTF 新ゴ Pr5 L" panose="020B0300000000000000" pitchFamily="34" charset="-128"/>
                  <a:ea typeface="A-OTF 新ゴ Pr5 L" panose="020B0300000000000000" pitchFamily="34" charset="-128"/>
                </a:rPr>
                <a:t>が</a:t>
              </a:r>
              <a:r>
                <a:rPr kumimoji="1" lang="en-US" altLang="ja-JP" sz="900" dirty="0">
                  <a:latin typeface="A-OTF 新ゴ Pr5 L" panose="020B0300000000000000" pitchFamily="34" charset="-128"/>
                  <a:ea typeface="A-OTF 新ゴ Pr5 L" panose="020B0300000000000000" pitchFamily="34" charset="-128"/>
                </a:rPr>
                <a:t>-12V</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16Pin</a:t>
              </a:r>
              <a:r>
                <a:rPr kumimoji="1" lang="ja-JP" altLang="en-US" sz="900" dirty="0">
                  <a:latin typeface="A-OTF 新ゴ Pr5 L" panose="020B0300000000000000" pitchFamily="34" charset="-128"/>
                  <a:ea typeface="A-OTF 新ゴ Pr5 L" panose="020B0300000000000000" pitchFamily="34" charset="-128"/>
                </a:rPr>
                <a:t>が</a:t>
              </a:r>
              <a:r>
                <a:rPr kumimoji="1" lang="en-US" altLang="ja-JP" sz="900" dirty="0">
                  <a:latin typeface="A-OTF 新ゴ Pr5 L" panose="020B0300000000000000" pitchFamily="34" charset="-128"/>
                  <a:ea typeface="A-OTF 新ゴ Pr5 L" panose="020B0300000000000000" pitchFamily="34" charset="-128"/>
                </a:rPr>
                <a:t>+12V</a:t>
              </a:r>
              <a:r>
                <a:rPr kumimoji="1" lang="ja-JP" altLang="en-US" sz="900" dirty="0">
                  <a:latin typeface="A-OTF 新ゴ Pr5 L" panose="020B0300000000000000" pitchFamily="34" charset="-128"/>
                  <a:ea typeface="A-OTF 新ゴ Pr5 L" panose="020B0300000000000000" pitchFamily="34" charset="-128"/>
                </a:rPr>
                <a:t>です。はんだ付け後、気が緩んで</a:t>
              </a:r>
              <a:r>
                <a:rPr kumimoji="1" lang="en-US" altLang="ja-JP" sz="900" dirty="0">
                  <a:latin typeface="A-OTF 新ゴ Pr5 L" panose="020B0300000000000000" pitchFamily="34" charset="-128"/>
                  <a:ea typeface="A-OTF 新ゴ Pr5 L" panose="020B0300000000000000" pitchFamily="34" charset="-128"/>
                </a:rPr>
                <a:t>IC</a:t>
              </a:r>
              <a:r>
                <a:rPr kumimoji="1" lang="ja-JP" altLang="en-US" sz="900" dirty="0">
                  <a:latin typeface="A-OTF 新ゴ Pr5 L" panose="020B0300000000000000" pitchFamily="34" charset="-128"/>
                  <a:ea typeface="A-OTF 新ゴ Pr5 L" panose="020B0300000000000000" pitchFamily="34" charset="-128"/>
                </a:rPr>
                <a:t>の挿入方向を間違わないように十分確認しましょう。</a:t>
              </a:r>
            </a:p>
            <a:p>
              <a:endParaRPr kumimoji="1" lang="ja-JP" altLang="en-US" sz="1100" dirty="0">
                <a:latin typeface="A-OTF 新ゴ Pr5 L" panose="020B0300000000000000" pitchFamily="34" charset="-128"/>
                <a:ea typeface="A-OTF 新ゴ Pr5 L" panose="020B0300000000000000" pitchFamily="34" charset="-128"/>
              </a:endParaRPr>
            </a:p>
            <a:p>
              <a:r>
                <a:rPr kumimoji="1" lang="ja-JP" altLang="en-US" sz="1100" dirty="0">
                  <a:latin typeface="A-OTF 新ゴ Pr5 L" panose="020B0300000000000000" pitchFamily="34" charset="-128"/>
                  <a:ea typeface="A-OTF 新ゴ Pr5 L" panose="020B0300000000000000" pitchFamily="34" charset="-128"/>
                </a:rPr>
                <a:t>調整</a:t>
              </a:r>
            </a:p>
            <a:p>
              <a:endParaRPr kumimoji="1" lang="ja-JP" altLang="en-US" sz="900" dirty="0">
                <a:latin typeface="A-OTF 新ゴ Pr5 L" panose="020B0300000000000000" pitchFamily="34" charset="-128"/>
                <a:ea typeface="A-OTF 新ゴ Pr5 L" panose="020B0300000000000000" pitchFamily="34" charset="-128"/>
              </a:endParaRPr>
            </a:p>
            <a:p>
              <a:r>
                <a:rPr kumimoji="1" lang="en-US" altLang="ja-JP" sz="900" dirty="0">
                  <a:latin typeface="A-OTF 新ゴ Pr5 L" panose="020B0300000000000000" pitchFamily="34" charset="-128"/>
                  <a:ea typeface="A-OTF 新ゴ Pr5 L" panose="020B0300000000000000" pitchFamily="34" charset="-128"/>
                </a:rPr>
                <a:t>FINE(RV1)</a:t>
              </a:r>
              <a:r>
                <a:rPr kumimoji="1" lang="ja-JP" altLang="en-US" sz="900" dirty="0">
                  <a:latin typeface="A-OTF 新ゴ Pr5 L" panose="020B0300000000000000" pitchFamily="34" charset="-128"/>
                  <a:ea typeface="A-OTF 新ゴ Pr5 L" panose="020B0300000000000000" pitchFamily="34" charset="-128"/>
                </a:rPr>
                <a:t>を中点、</a:t>
              </a:r>
              <a:r>
                <a:rPr kumimoji="1" lang="en-US" altLang="ja-JP" sz="900" dirty="0">
                  <a:latin typeface="A-OTF 新ゴ Pr5 L" panose="020B0300000000000000" pitchFamily="34" charset="-128"/>
                  <a:ea typeface="A-OTF 新ゴ Pr5 L" panose="020B0300000000000000" pitchFamily="34" charset="-128"/>
                </a:rPr>
                <a:t>OCT(SW1)</a:t>
              </a:r>
              <a:r>
                <a:rPr kumimoji="1" lang="ja-JP" altLang="en-US" sz="900" dirty="0">
                  <a:latin typeface="A-OTF 新ゴ Pr5 L" panose="020B0300000000000000" pitchFamily="34" charset="-128"/>
                  <a:ea typeface="A-OTF 新ゴ Pr5 L" panose="020B0300000000000000" pitchFamily="34" charset="-128"/>
                </a:rPr>
                <a:t>を中点</a:t>
              </a:r>
              <a:r>
                <a:rPr kumimoji="1" lang="en-US" altLang="ja-JP" sz="900" dirty="0">
                  <a:latin typeface="A-OTF 新ゴ Pr5 L" panose="020B0300000000000000" pitchFamily="34" charset="-128"/>
                  <a:ea typeface="A-OTF 新ゴ Pr5 L" panose="020B0300000000000000" pitchFamily="34" charset="-128"/>
                </a:rPr>
                <a:t>(3</a:t>
              </a:r>
              <a:r>
                <a:rPr kumimoji="1" lang="ja-JP" altLang="en-US" sz="900" dirty="0">
                  <a:latin typeface="A-OTF 新ゴ Pr5 L" panose="020B0300000000000000" pitchFamily="34" charset="-128"/>
                  <a:ea typeface="A-OTF 新ゴ Pr5 L" panose="020B0300000000000000" pitchFamily="34" charset="-128"/>
                </a:rPr>
                <a:t>の位置</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MOD(RV8)</a:t>
              </a:r>
              <a:r>
                <a:rPr kumimoji="1" lang="ja-JP" altLang="en-US" sz="900" dirty="0">
                  <a:latin typeface="A-OTF 新ゴ Pr5 L" panose="020B0300000000000000" pitchFamily="34" charset="-128"/>
                  <a:ea typeface="A-OTF 新ゴ Pr5 L" panose="020B0300000000000000" pitchFamily="34" charset="-128"/>
                </a:rPr>
                <a:t>を</a:t>
              </a:r>
              <a:r>
                <a:rPr kumimoji="1" lang="en-US" altLang="ja-JP" sz="900" dirty="0">
                  <a:latin typeface="A-OTF 新ゴ Pr5 L" panose="020B0300000000000000" pitchFamily="34" charset="-128"/>
                  <a:ea typeface="A-OTF 新ゴ Pr5 L" panose="020B0300000000000000" pitchFamily="34" charset="-128"/>
                </a:rPr>
                <a:t>0</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PWM(RV4)</a:t>
              </a:r>
              <a:r>
                <a:rPr kumimoji="1" lang="ja-JP" altLang="en-US" sz="900" dirty="0">
                  <a:latin typeface="A-OTF 新ゴ Pr5 L" panose="020B0300000000000000" pitchFamily="34" charset="-128"/>
                  <a:ea typeface="A-OTF 新ゴ Pr5 L" panose="020B0300000000000000" pitchFamily="34" charset="-128"/>
                </a:rPr>
                <a:t>を</a:t>
              </a:r>
              <a:r>
                <a:rPr kumimoji="1" lang="en-US" altLang="ja-JP" sz="900" dirty="0">
                  <a:latin typeface="A-OTF 新ゴ Pr5 L" panose="020B0300000000000000" pitchFamily="34" charset="-128"/>
                  <a:ea typeface="A-OTF 新ゴ Pr5 L" panose="020B0300000000000000" pitchFamily="34" charset="-128"/>
                </a:rPr>
                <a:t>0</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PULTH_WIDTH(RV3)</a:t>
              </a:r>
              <a:r>
                <a:rPr kumimoji="1" lang="ja-JP" altLang="en-US" sz="900" dirty="0">
                  <a:latin typeface="A-OTF 新ゴ Pr5 L" panose="020B0300000000000000" pitchFamily="34" charset="-128"/>
                  <a:ea typeface="A-OTF 新ゴ Pr5 L" panose="020B0300000000000000" pitchFamily="34" charset="-128"/>
                </a:rPr>
                <a:t>を中点に合わせます。調整前に</a:t>
              </a:r>
              <a:r>
                <a:rPr kumimoji="1" lang="en-US" altLang="ja-JP" sz="900" dirty="0">
                  <a:latin typeface="A-OTF 新ゴ Pr5 L" panose="020B0300000000000000" pitchFamily="34" charset="-128"/>
                  <a:ea typeface="A-OTF 新ゴ Pr5 L" panose="020B0300000000000000" pitchFamily="34" charset="-128"/>
                </a:rPr>
                <a:t>POT</a:t>
              </a:r>
              <a:r>
                <a:rPr kumimoji="1" lang="ja-JP" altLang="en-US" sz="900" dirty="0">
                  <a:latin typeface="A-OTF 新ゴ Pr5 L" panose="020B0300000000000000" pitchFamily="34" charset="-128"/>
                  <a:ea typeface="A-OTF 新ゴ Pr5 L" panose="020B0300000000000000" pitchFamily="34" charset="-128"/>
                </a:rPr>
                <a:t>やロータリースイッチにつまみを付けておくと調整しやすいです。</a:t>
              </a:r>
            </a:p>
            <a:p>
              <a:endParaRPr kumimoji="1" lang="ja-JP" altLang="en-US" sz="900" dirty="0">
                <a:latin typeface="A-OTF 新ゴ Pr5 L" panose="020B0300000000000000" pitchFamily="34" charset="-128"/>
                <a:ea typeface="A-OTF 新ゴ Pr5 L" panose="020B0300000000000000" pitchFamily="34" charset="-128"/>
              </a:endParaRPr>
            </a:p>
            <a:p>
              <a:r>
                <a:rPr kumimoji="1" lang="en-US" altLang="ja-JP" sz="900" dirty="0">
                  <a:latin typeface="A-OTF 新ゴ Pr5 L" panose="020B0300000000000000" pitchFamily="34" charset="-128"/>
                  <a:ea typeface="A-OTF 新ゴ Pr5 L" panose="020B0300000000000000" pitchFamily="34" charset="-128"/>
                </a:rPr>
                <a:t>A</a:t>
              </a:r>
              <a:r>
                <a:rPr kumimoji="1" lang="ja-JP" altLang="en-US" sz="900" dirty="0">
                  <a:latin typeface="A-OTF 新ゴ Pr5 L" panose="020B0300000000000000" pitchFamily="34" charset="-128"/>
                  <a:ea typeface="A-OTF 新ゴ Pr5 L" panose="020B0300000000000000" pitchFamily="34" charset="-128"/>
                </a:rPr>
                <a:t>音</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ラ</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は周波数のキリが良いので</a:t>
              </a:r>
              <a:r>
                <a:rPr kumimoji="1" lang="en-US" altLang="ja-JP" sz="900" dirty="0">
                  <a:latin typeface="A-OTF 新ゴ Pr5 L" panose="020B0300000000000000" pitchFamily="34" charset="-128"/>
                  <a:ea typeface="A-OTF 新ゴ Pr5 L" panose="020B0300000000000000" pitchFamily="34" charset="-128"/>
                </a:rPr>
                <a:t>A</a:t>
              </a:r>
              <a:r>
                <a:rPr kumimoji="1" lang="ja-JP" altLang="en-US" sz="900" dirty="0">
                  <a:latin typeface="A-OTF 新ゴ Pr5 L" panose="020B0300000000000000" pitchFamily="34" charset="-128"/>
                  <a:ea typeface="A-OTF 新ゴ Pr5 L" panose="020B0300000000000000" pitchFamily="34" charset="-128"/>
                </a:rPr>
                <a:t>音で調整します。</a:t>
              </a:r>
            </a:p>
            <a:p>
              <a:endParaRPr kumimoji="1" lang="ja-JP" altLang="en-US" sz="900" dirty="0">
                <a:latin typeface="A-OTF 新ゴ Pr5 L" panose="020B0300000000000000" pitchFamily="34" charset="-128"/>
                <a:ea typeface="A-OTF 新ゴ Pr5 L" panose="020B0300000000000000" pitchFamily="34" charset="-128"/>
              </a:endParaRPr>
            </a:p>
            <a:p>
              <a:endParaRPr kumimoji="1" lang="en-US" altLang="ja-JP" sz="900" dirty="0">
                <a:latin typeface="A-OTF 新ゴ Pr5 L" panose="020B0300000000000000" pitchFamily="34" charset="-128"/>
                <a:ea typeface="A-OTF 新ゴ Pr5 L" panose="020B0300000000000000" pitchFamily="34" charset="-128"/>
              </a:endParaRPr>
            </a:p>
            <a:p>
              <a:endParaRPr kumimoji="1" lang="en-US" altLang="ja-JP" sz="900" dirty="0">
                <a:latin typeface="A-OTF 新ゴ Pr5 L" panose="020B0300000000000000" pitchFamily="34" charset="-128"/>
                <a:ea typeface="A-OTF 新ゴ Pr5 L" panose="020B0300000000000000" pitchFamily="34" charset="-128"/>
              </a:endParaRPr>
            </a:p>
            <a:p>
              <a:endParaRPr kumimoji="1" lang="en-US" altLang="ja-JP" sz="900" dirty="0">
                <a:latin typeface="A-OTF 新ゴ Pr5 L" panose="020B0300000000000000" pitchFamily="34" charset="-128"/>
                <a:ea typeface="A-OTF 新ゴ Pr5 L" panose="020B0300000000000000" pitchFamily="34" charset="-128"/>
              </a:endParaRPr>
            </a:p>
            <a:p>
              <a:endParaRPr kumimoji="1" lang="en-US" altLang="ja-JP" sz="900" dirty="0">
                <a:latin typeface="A-OTF 新ゴ Pr5 L" panose="020B0300000000000000" pitchFamily="34" charset="-128"/>
                <a:ea typeface="A-OTF 新ゴ Pr5 L" panose="020B0300000000000000" pitchFamily="34" charset="-128"/>
              </a:endParaRPr>
            </a:p>
            <a:p>
              <a:endParaRPr kumimoji="1" lang="en-US" altLang="ja-JP" sz="900" dirty="0">
                <a:latin typeface="A-OTF 新ゴ Pr5 L" panose="020B0300000000000000" pitchFamily="34" charset="-128"/>
                <a:ea typeface="A-OTF 新ゴ Pr5 L" panose="020B0300000000000000" pitchFamily="34" charset="-128"/>
              </a:endParaRPr>
            </a:p>
            <a:p>
              <a:r>
                <a:rPr kumimoji="1" lang="en-US" altLang="ja-JP" sz="900" dirty="0">
                  <a:latin typeface="A-OTF 新ゴ Pr5 L" panose="020B0300000000000000" pitchFamily="34" charset="-128"/>
                  <a:ea typeface="A-OTF 新ゴ Pr5 L" panose="020B0300000000000000" pitchFamily="34" charset="-128"/>
                </a:rPr>
                <a:t>CV(J1)</a:t>
              </a:r>
              <a:r>
                <a:rPr kumimoji="1" lang="ja-JP" altLang="en-US" sz="900" dirty="0">
                  <a:latin typeface="A-OTF 新ゴ Pr5 L" panose="020B0300000000000000" pitchFamily="34" charset="-128"/>
                  <a:ea typeface="A-OTF 新ゴ Pr5 L" panose="020B0300000000000000" pitchFamily="34" charset="-128"/>
                </a:rPr>
                <a:t>に可変電圧源から電圧を入力して調整します。</a:t>
              </a:r>
            </a:p>
            <a:p>
              <a:endParaRPr kumimoji="1" lang="ja-JP" altLang="en-US" sz="900" dirty="0">
                <a:latin typeface="A-OTF 新ゴ Pr5 L" panose="020B0300000000000000" pitchFamily="34" charset="-128"/>
                <a:ea typeface="A-OTF 新ゴ Pr5 L" panose="020B0300000000000000" pitchFamily="34" charset="-128"/>
              </a:endParaRPr>
            </a:p>
            <a:p>
              <a:pPr marL="228600" indent="-228600">
                <a:spcAft>
                  <a:spcPts val="600"/>
                </a:spcAft>
                <a:buFont typeface="+mj-lt"/>
                <a:buAutoNum type="arabicPeriod"/>
              </a:pPr>
              <a:r>
                <a:rPr kumimoji="1" lang="en-US" altLang="ja-JP" sz="900" dirty="0">
                  <a:latin typeface="A-OTF 新ゴ Pr5 L" panose="020B0300000000000000" pitchFamily="34" charset="-128"/>
                  <a:ea typeface="A-OTF 新ゴ Pr5 L" panose="020B0300000000000000" pitchFamily="34" charset="-128"/>
                </a:rPr>
                <a:t>CV=0V CV_ADJ(RV7)</a:t>
              </a:r>
              <a:r>
                <a:rPr kumimoji="1" lang="ja-JP" altLang="en-US" sz="900" dirty="0">
                  <a:latin typeface="A-OTF 新ゴ Pr5 L" panose="020B0300000000000000" pitchFamily="34" charset="-128"/>
                  <a:ea typeface="A-OTF 新ゴ Pr5 L" panose="020B0300000000000000" pitchFamily="34" charset="-128"/>
                </a:rPr>
                <a:t>を回して</a:t>
              </a:r>
              <a:r>
                <a:rPr kumimoji="1" lang="en-US" altLang="ja-JP" sz="900" dirty="0">
                  <a:latin typeface="A-OTF 新ゴ Pr5 L" panose="020B0300000000000000" pitchFamily="34" charset="-128"/>
                  <a:ea typeface="A-OTF 新ゴ Pr5 L" panose="020B0300000000000000" pitchFamily="34" charset="-128"/>
                </a:rPr>
                <a:t>OUT</a:t>
              </a:r>
              <a:r>
                <a:rPr kumimoji="1" lang="ja-JP" altLang="en-US" sz="900" dirty="0">
                  <a:latin typeface="A-OTF 新ゴ Pr5 L" panose="020B0300000000000000" pitchFamily="34" charset="-128"/>
                  <a:ea typeface="A-OTF 新ゴ Pr5 L" panose="020B0300000000000000" pitchFamily="34" charset="-128"/>
                </a:rPr>
                <a:t>の出力信号の周波数を</a:t>
              </a:r>
              <a:r>
                <a:rPr kumimoji="1" lang="en-US" altLang="ja-JP" sz="900" dirty="0">
                  <a:latin typeface="A-OTF 新ゴ Pr5 L" panose="020B0300000000000000" pitchFamily="34" charset="-128"/>
                  <a:ea typeface="A-OTF 新ゴ Pr5 L" panose="020B0300000000000000" pitchFamily="34" charset="-128"/>
                </a:rPr>
                <a:t>110Hz</a:t>
              </a:r>
              <a:r>
                <a:rPr kumimoji="1" lang="ja-JP" altLang="en-US" sz="900" dirty="0">
                  <a:latin typeface="A-OTF 新ゴ Pr5 L" panose="020B0300000000000000" pitchFamily="34" charset="-128"/>
                  <a:ea typeface="A-OTF 新ゴ Pr5 L" panose="020B0300000000000000" pitchFamily="34" charset="-128"/>
                </a:rPr>
                <a:t>に合わせる。</a:t>
              </a:r>
            </a:p>
            <a:p>
              <a:pPr marL="228600" indent="-228600">
                <a:spcAft>
                  <a:spcPts val="600"/>
                </a:spcAft>
                <a:buFont typeface="+mj-lt"/>
                <a:buAutoNum type="arabicPeriod"/>
              </a:pPr>
              <a:r>
                <a:rPr kumimoji="1" lang="en-US" altLang="ja-JP" sz="900" dirty="0">
                  <a:latin typeface="A-OTF 新ゴ Pr5 L" panose="020B0300000000000000" pitchFamily="34" charset="-128"/>
                  <a:ea typeface="A-OTF 新ゴ Pr5 L" panose="020B0300000000000000" pitchFamily="34" charset="-128"/>
                </a:rPr>
                <a:t>CV=1V 220Hz</a:t>
              </a:r>
              <a:r>
                <a:rPr kumimoji="1" lang="ja-JP" altLang="en-US" sz="900" dirty="0">
                  <a:latin typeface="A-OTF 新ゴ Pr5 L" panose="020B0300000000000000" pitchFamily="34" charset="-128"/>
                  <a:ea typeface="A-OTF 新ゴ Pr5 L" panose="020B0300000000000000" pitchFamily="34" charset="-128"/>
                </a:rPr>
                <a:t>以上の場合は</a:t>
              </a:r>
              <a:r>
                <a:rPr kumimoji="1" lang="en-US" altLang="ja-JP" sz="900" dirty="0">
                  <a:latin typeface="A-OTF 新ゴ Pr5 L" panose="020B0300000000000000" pitchFamily="34" charset="-128"/>
                  <a:ea typeface="A-OTF 新ゴ Pr5 L" panose="020B0300000000000000" pitchFamily="34" charset="-128"/>
                </a:rPr>
                <a:t>SCALE_ADJ(RV5)</a:t>
              </a:r>
              <a:r>
                <a:rPr kumimoji="1" lang="ja-JP" altLang="en-US" sz="900" dirty="0">
                  <a:latin typeface="A-OTF 新ゴ Pr5 L" panose="020B0300000000000000" pitchFamily="34" charset="-128"/>
                  <a:ea typeface="A-OTF 新ゴ Pr5 L" panose="020B0300000000000000" pitchFamily="34" charset="-128"/>
                </a:rPr>
                <a:t>を左、</a:t>
              </a:r>
              <a:r>
                <a:rPr kumimoji="1" lang="en-US" altLang="ja-JP" sz="900" dirty="0">
                  <a:latin typeface="A-OTF 新ゴ Pr5 L" panose="020B0300000000000000" pitchFamily="34" charset="-128"/>
                  <a:ea typeface="A-OTF 新ゴ Pr5 L" panose="020B0300000000000000" pitchFamily="34" charset="-128"/>
                </a:rPr>
                <a:t>220Hz</a:t>
              </a:r>
              <a:r>
                <a:rPr kumimoji="1" lang="ja-JP" altLang="en-US" sz="900" dirty="0">
                  <a:latin typeface="A-OTF 新ゴ Pr5 L" panose="020B0300000000000000" pitchFamily="34" charset="-128"/>
                  <a:ea typeface="A-OTF 新ゴ Pr5 L" panose="020B0300000000000000" pitchFamily="34" charset="-128"/>
                </a:rPr>
                <a:t>以上の場合は右に回して出力が</a:t>
              </a:r>
              <a:r>
                <a:rPr kumimoji="1" lang="en-US" altLang="ja-JP" sz="900" dirty="0">
                  <a:latin typeface="A-OTF 新ゴ Pr5 L" panose="020B0300000000000000" pitchFamily="34" charset="-128"/>
                  <a:ea typeface="A-OTF 新ゴ Pr5 L" panose="020B0300000000000000" pitchFamily="34" charset="-128"/>
                </a:rPr>
                <a:t>220Hz</a:t>
              </a:r>
              <a:r>
                <a:rPr kumimoji="1" lang="ja-JP" altLang="en-US" sz="900" dirty="0">
                  <a:latin typeface="A-OTF 新ゴ Pr5 L" panose="020B0300000000000000" pitchFamily="34" charset="-128"/>
                  <a:ea typeface="A-OTF 新ゴ Pr5 L" panose="020B0300000000000000" pitchFamily="34" charset="-128"/>
                </a:rPr>
                <a:t>付近になるように調整。左に回すと周波数の間隔が狭まり、右に回すと間隔が広がる。</a:t>
              </a:r>
            </a:p>
            <a:p>
              <a:pPr marL="228600" indent="-228600">
                <a:spcAft>
                  <a:spcPts val="600"/>
                </a:spcAft>
                <a:buFont typeface="+mj-lt"/>
                <a:buAutoNum type="arabicPeriod"/>
              </a:pPr>
              <a:r>
                <a:rPr kumimoji="1" lang="en-US" altLang="ja-JP" sz="900" dirty="0">
                  <a:latin typeface="A-OTF 新ゴ Pr5 L" panose="020B0300000000000000" pitchFamily="34" charset="-128"/>
                  <a:ea typeface="A-OTF 新ゴ Pr5 L" panose="020B0300000000000000" pitchFamily="34" charset="-128"/>
                </a:rPr>
                <a:t>CV=0V→110Hz</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CV=1V→220Hz</a:t>
              </a:r>
              <a:r>
                <a:rPr kumimoji="1" lang="ja-JP" altLang="en-US" sz="900" dirty="0">
                  <a:latin typeface="A-OTF 新ゴ Pr5 L" panose="020B0300000000000000" pitchFamily="34" charset="-128"/>
                  <a:ea typeface="A-OTF 新ゴ Pr5 L" panose="020B0300000000000000" pitchFamily="34" charset="-128"/>
                </a:rPr>
                <a:t>になるように</a:t>
              </a:r>
              <a:r>
                <a:rPr kumimoji="1" lang="en-US" altLang="ja-JP" sz="900" dirty="0">
                  <a:latin typeface="A-OTF 新ゴ Pr5 L" panose="020B0300000000000000" pitchFamily="34" charset="-128"/>
                  <a:ea typeface="A-OTF 新ゴ Pr5 L" panose="020B0300000000000000" pitchFamily="34" charset="-128"/>
                </a:rPr>
                <a:t>1. 2.</a:t>
              </a:r>
              <a:r>
                <a:rPr kumimoji="1" lang="ja-JP" altLang="en-US" sz="900" dirty="0">
                  <a:latin typeface="A-OTF 新ゴ Pr5 L" panose="020B0300000000000000" pitchFamily="34" charset="-128"/>
                  <a:ea typeface="A-OTF 新ゴ Pr5 L" panose="020B0300000000000000" pitchFamily="34" charset="-128"/>
                </a:rPr>
                <a:t>を何度か繰り返す。</a:t>
              </a:r>
              <a:r>
                <a:rPr kumimoji="1" lang="en-US" altLang="ja-JP" sz="900" dirty="0">
                  <a:latin typeface="A-OTF 新ゴ Pr5 L" panose="020B0300000000000000" pitchFamily="34" charset="-128"/>
                  <a:ea typeface="A-OTF 新ゴ Pr5 L" panose="020B0300000000000000" pitchFamily="34" charset="-128"/>
                </a:rPr>
                <a:t>10%</a:t>
              </a:r>
              <a:r>
                <a:rPr kumimoji="1" lang="ja-JP" altLang="en-US" sz="900" dirty="0">
                  <a:latin typeface="A-OTF 新ゴ Pr5 L" panose="020B0300000000000000" pitchFamily="34" charset="-128"/>
                  <a:ea typeface="A-OTF 新ゴ Pr5 L" panose="020B0300000000000000" pitchFamily="34" charset="-128"/>
                </a:rPr>
                <a:t>ほど行き過ぎで調整し始めると良い。また周波数の絶対値よりも周波数が倍になるのを優先して調整するとよい。</a:t>
              </a:r>
            </a:p>
            <a:p>
              <a:pPr marL="228600" indent="-228600">
                <a:spcAft>
                  <a:spcPts val="600"/>
                </a:spcAft>
                <a:buFont typeface="+mj-lt"/>
                <a:buAutoNum type="arabicPeriod"/>
              </a:pPr>
              <a:r>
                <a:rPr kumimoji="1" lang="en-US" altLang="ja-JP" sz="900" dirty="0">
                  <a:latin typeface="A-OTF 新ゴ Pr5 L" panose="020B0300000000000000" pitchFamily="34" charset="-128"/>
                  <a:ea typeface="A-OTF 新ゴ Pr5 L" panose="020B0300000000000000" pitchFamily="34" charset="-128"/>
                </a:rPr>
                <a:t>CV=3V </a:t>
              </a:r>
              <a:r>
                <a:rPr kumimoji="1" lang="ja-JP" altLang="en-US" sz="900" dirty="0">
                  <a:latin typeface="A-OTF 新ゴ Pr5 L" panose="020B0300000000000000" pitchFamily="34" charset="-128"/>
                  <a:ea typeface="A-OTF 新ゴ Pr5 L" panose="020B0300000000000000" pitchFamily="34" charset="-128"/>
                </a:rPr>
                <a:t>出力信号が</a:t>
              </a:r>
              <a:r>
                <a:rPr kumimoji="1" lang="en-US" altLang="ja-JP" sz="900" dirty="0">
                  <a:latin typeface="A-OTF 新ゴ Pr5 L" panose="020B0300000000000000" pitchFamily="34" charset="-128"/>
                  <a:ea typeface="A-OTF 新ゴ Pr5 L" panose="020B0300000000000000" pitchFamily="34" charset="-128"/>
                </a:rPr>
                <a:t>880Hz</a:t>
              </a:r>
              <a:r>
                <a:rPr kumimoji="1" lang="ja-JP" altLang="en-US" sz="900" dirty="0">
                  <a:latin typeface="A-OTF 新ゴ Pr5 L" panose="020B0300000000000000" pitchFamily="34" charset="-128"/>
                  <a:ea typeface="A-OTF 新ゴ Pr5 L" panose="020B0300000000000000" pitchFamily="34" charset="-128"/>
                </a:rPr>
                <a:t>になるように</a:t>
              </a:r>
              <a:r>
                <a:rPr kumimoji="1" lang="en-US" altLang="ja-JP" sz="900" dirty="0">
                  <a:latin typeface="A-OTF 新ゴ Pr5 L" panose="020B0300000000000000" pitchFamily="34" charset="-128"/>
                  <a:ea typeface="A-OTF 新ゴ Pr5 L" panose="020B0300000000000000" pitchFamily="34" charset="-128"/>
                </a:rPr>
                <a:t>HFREQ(RV5)</a:t>
              </a:r>
              <a:r>
                <a:rPr kumimoji="1" lang="ja-JP" altLang="en-US" sz="900" dirty="0">
                  <a:latin typeface="A-OTF 新ゴ Pr5 L" panose="020B0300000000000000" pitchFamily="34" charset="-128"/>
                  <a:ea typeface="A-OTF 新ゴ Pr5 L" panose="020B0300000000000000" pitchFamily="34" charset="-128"/>
                </a:rPr>
                <a:t>を調整</a:t>
              </a:r>
            </a:p>
            <a:p>
              <a:pPr marL="228600" indent="-228600">
                <a:spcAft>
                  <a:spcPts val="600"/>
                </a:spcAft>
                <a:buFont typeface="+mj-lt"/>
                <a:buAutoNum type="arabicPeriod"/>
              </a:pPr>
              <a:r>
                <a:rPr kumimoji="1" lang="en-US" altLang="ja-JP" sz="900" dirty="0">
                  <a:latin typeface="A-OTF 新ゴ Pr5 L" panose="020B0300000000000000" pitchFamily="34" charset="-128"/>
                  <a:ea typeface="A-OTF 新ゴ Pr5 L" panose="020B0300000000000000" pitchFamily="34" charset="-128"/>
                </a:rPr>
                <a:t>CV=0V </a:t>
              </a:r>
              <a:r>
                <a:rPr kumimoji="1" lang="ja-JP" altLang="en-US" sz="900" dirty="0">
                  <a:latin typeface="A-OTF 新ゴ Pr5 L" panose="020B0300000000000000" pitchFamily="34" charset="-128"/>
                  <a:ea typeface="A-OTF 新ゴ Pr5 L" panose="020B0300000000000000" pitchFamily="34" charset="-128"/>
                </a:rPr>
                <a:t>ロータリースイッチを回し上の表の周波数に切り替わるように</a:t>
              </a:r>
              <a:r>
                <a:rPr kumimoji="1" lang="en-US" altLang="ja-JP" sz="900" dirty="0">
                  <a:latin typeface="A-OTF 新ゴ Pr5 L" panose="020B0300000000000000" pitchFamily="34" charset="-128"/>
                  <a:ea typeface="A-OTF 新ゴ Pr5 L" panose="020B0300000000000000" pitchFamily="34" charset="-128"/>
                </a:rPr>
                <a:t>+5V_ADJ(RV2)</a:t>
              </a:r>
              <a:r>
                <a:rPr kumimoji="1" lang="ja-JP" altLang="en-US" sz="900" dirty="0">
                  <a:latin typeface="A-OTF 新ゴ Pr5 L" panose="020B0300000000000000" pitchFamily="34" charset="-128"/>
                  <a:ea typeface="A-OTF 新ゴ Pr5 L" panose="020B0300000000000000" pitchFamily="34" charset="-128"/>
                </a:rPr>
                <a:t>を調整。</a:t>
              </a:r>
              <a:r>
                <a:rPr kumimoji="1" lang="en-US" altLang="ja-JP" sz="900" dirty="0">
                  <a:latin typeface="A-OTF 新ゴ Pr5 L" panose="020B0300000000000000" pitchFamily="34" charset="-128"/>
                  <a:ea typeface="A-OTF 新ゴ Pr5 L" panose="020B0300000000000000" pitchFamily="34" charset="-128"/>
                </a:rPr>
                <a:t>FINE</a:t>
              </a:r>
              <a:r>
                <a:rPr kumimoji="1" lang="ja-JP" altLang="en-US" sz="900" dirty="0">
                  <a:latin typeface="A-OTF 新ゴ Pr5 L" panose="020B0300000000000000" pitchFamily="34" charset="-128"/>
                  <a:ea typeface="A-OTF 新ゴ Pr5 L" panose="020B0300000000000000" pitchFamily="34" charset="-128"/>
                </a:rPr>
                <a:t>つまみを動かさないように注意。</a:t>
              </a:r>
            </a:p>
          </p:txBody>
        </p:sp>
        <p:grpSp>
          <p:nvGrpSpPr>
            <p:cNvPr id="7" name="グループ化 6">
              <a:extLst>
                <a:ext uri="{FF2B5EF4-FFF2-40B4-BE49-F238E27FC236}">
                  <a16:creationId xmlns:a16="http://schemas.microsoft.com/office/drawing/2014/main" id="{3E8C3D31-BF75-2107-DE7C-6845497921E4}"/>
                </a:ext>
              </a:extLst>
            </p:cNvPr>
            <p:cNvGrpSpPr/>
            <p:nvPr/>
          </p:nvGrpSpPr>
          <p:grpSpPr>
            <a:xfrm>
              <a:off x="5784909" y="7869849"/>
              <a:ext cx="4554479" cy="6930276"/>
              <a:chOff x="5784909" y="7869849"/>
              <a:chExt cx="4554479" cy="6930276"/>
            </a:xfrm>
          </p:grpSpPr>
          <p:sp>
            <p:nvSpPr>
              <p:cNvPr id="10" name="テキスト ボックス 9">
                <a:extLst>
                  <a:ext uri="{FF2B5EF4-FFF2-40B4-BE49-F238E27FC236}">
                    <a16:creationId xmlns:a16="http://schemas.microsoft.com/office/drawing/2014/main" id="{5A12703E-7285-345C-406B-E9593A00815A}"/>
                  </a:ext>
                </a:extLst>
              </p:cNvPr>
              <p:cNvSpPr txBox="1"/>
              <p:nvPr/>
            </p:nvSpPr>
            <p:spPr>
              <a:xfrm>
                <a:off x="5784999" y="7869849"/>
                <a:ext cx="4467626" cy="646331"/>
              </a:xfrm>
              <a:prstGeom prst="rect">
                <a:avLst/>
              </a:prstGeom>
              <a:noFill/>
            </p:spPr>
            <p:txBody>
              <a:bodyPr wrap="square" rtlCol="0">
                <a:spAutoFit/>
              </a:bodyPr>
              <a:lstStyle/>
              <a:p>
                <a:r>
                  <a:rPr kumimoji="1" lang="ja-JP" altLang="en-US" sz="900" dirty="0">
                    <a:latin typeface="A-OTF 新ゴ Pr5 L" panose="020B0300000000000000" pitchFamily="34" charset="-128"/>
                    <a:ea typeface="A-OTF 新ゴ Pr5 L" panose="020B0300000000000000" pitchFamily="34" charset="-128"/>
                  </a:rPr>
                  <a:t>抵抗の誤差などの要因によりデジタル回路のようにきっちりとは調整できないと思います。数</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の誤差は仕方ないので、音出しをして再調整すると良いと思います。微妙な周波数のずれが面白い効果を生み、それがアナログシンセサイザーの魅力でもあります。</a:t>
                </a:r>
                <a:endParaRPr kumimoji="1" lang="en-US" altLang="ja-JP" sz="900" dirty="0">
                  <a:latin typeface="A-OTF 新ゴ Pr5 L" panose="020B0300000000000000" pitchFamily="34" charset="-128"/>
                  <a:ea typeface="A-OTF 新ゴ Pr5 L" panose="020B0300000000000000" pitchFamily="34" charset="-128"/>
                </a:endParaRPr>
              </a:p>
            </p:txBody>
          </p:sp>
          <p:pic>
            <p:nvPicPr>
              <p:cNvPr id="14" name="図 13">
                <a:extLst>
                  <a:ext uri="{FF2B5EF4-FFF2-40B4-BE49-F238E27FC236}">
                    <a16:creationId xmlns:a16="http://schemas.microsoft.com/office/drawing/2014/main" id="{ECE80305-9D9F-02FC-B5D9-2E259C0EC2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1557" y="8482800"/>
                <a:ext cx="4294507" cy="3220881"/>
              </a:xfrm>
              <a:prstGeom prst="rect">
                <a:avLst/>
              </a:prstGeom>
            </p:spPr>
          </p:pic>
          <p:sp>
            <p:nvSpPr>
              <p:cNvPr id="17" name="テキスト ボックス 16">
                <a:extLst>
                  <a:ext uri="{FF2B5EF4-FFF2-40B4-BE49-F238E27FC236}">
                    <a16:creationId xmlns:a16="http://schemas.microsoft.com/office/drawing/2014/main" id="{962D54F3-E2F0-C51C-E633-3A74E33C2A5C}"/>
                  </a:ext>
                </a:extLst>
              </p:cNvPr>
              <p:cNvSpPr txBox="1"/>
              <p:nvPr/>
            </p:nvSpPr>
            <p:spPr>
              <a:xfrm>
                <a:off x="5784909" y="11670300"/>
                <a:ext cx="4554479" cy="2800767"/>
              </a:xfrm>
              <a:prstGeom prst="rect">
                <a:avLst/>
              </a:prstGeom>
              <a:noFill/>
            </p:spPr>
            <p:txBody>
              <a:bodyPr wrap="square" rtlCol="0">
                <a:spAutoFit/>
              </a:bodyPr>
              <a:lstStyle/>
              <a:p>
                <a:r>
                  <a:rPr kumimoji="1" lang="ja-JP" altLang="en-US" sz="1100" dirty="0">
                    <a:latin typeface="A-OTF 新ゴ Pr5 L" panose="020B0300000000000000" pitchFamily="34" charset="-128"/>
                    <a:ea typeface="A-OTF 新ゴ Pr5 L" panose="020B0300000000000000" pitchFamily="34" charset="-128"/>
                  </a:rPr>
                  <a:t>機能概要</a:t>
                </a:r>
              </a:p>
              <a:p>
                <a:endParaRPr kumimoji="1" lang="ja-JP" altLang="en-US" sz="900" dirty="0">
                  <a:latin typeface="A-OTF 新ゴ Pr5 L" panose="020B0300000000000000" pitchFamily="34" charset="-128"/>
                  <a:ea typeface="A-OTF 新ゴ Pr5 L" panose="020B0300000000000000" pitchFamily="34" charset="-128"/>
                </a:endParaRPr>
              </a:p>
              <a:p>
                <a:r>
                  <a:rPr kumimoji="1" lang="ja-JP" altLang="en-US" sz="900" dirty="0">
                    <a:latin typeface="A-OTF 新ゴ Pr5 L" panose="020B0300000000000000" pitchFamily="34" charset="-128"/>
                    <a:ea typeface="A-OTF 新ゴ Pr5 L" panose="020B0300000000000000" pitchFamily="34" charset="-128"/>
                  </a:rPr>
                  <a:t>電源入力 </a:t>
                </a:r>
                <a:r>
                  <a:rPr kumimoji="1" lang="en-US" altLang="ja-JP" sz="900" dirty="0">
                    <a:latin typeface="A-OTF 新ゴ Pr5 L" panose="020B0300000000000000" pitchFamily="34" charset="-128"/>
                    <a:ea typeface="A-OTF 新ゴ Pr5 L" panose="020B0300000000000000" pitchFamily="34" charset="-128"/>
                  </a:rPr>
                  <a:t>±12V (</a:t>
                </a:r>
                <a:r>
                  <a:rPr kumimoji="1" lang="en-US" altLang="ja-JP" sz="900" dirty="0" err="1">
                    <a:latin typeface="A-OTF 新ゴ Pr5 L" panose="020B0300000000000000" pitchFamily="34" charset="-128"/>
                    <a:ea typeface="A-OTF 新ゴ Pr5 L" panose="020B0300000000000000" pitchFamily="34" charset="-128"/>
                  </a:rPr>
                  <a:t>Eurorack</a:t>
                </a:r>
                <a:r>
                  <a:rPr kumimoji="1" lang="ja-JP" altLang="en-US" sz="900" dirty="0">
                    <a:latin typeface="A-OTF 新ゴ Pr5 L" panose="020B0300000000000000" pitchFamily="34" charset="-128"/>
                    <a:ea typeface="A-OTF 新ゴ Pr5 L" panose="020B0300000000000000" pitchFamily="34" charset="-128"/>
                  </a:rPr>
                  <a:t>電源 </a:t>
                </a:r>
                <a:r>
                  <a:rPr kumimoji="1" lang="en-US" altLang="ja-JP" sz="900" dirty="0">
                    <a:latin typeface="A-OTF 新ゴ Pr5 L" panose="020B0300000000000000" pitchFamily="34" charset="-128"/>
                    <a:ea typeface="A-OTF 新ゴ Pr5 L" panose="020B0300000000000000" pitchFamily="34" charset="-128"/>
                  </a:rPr>
                  <a:t>10Pin)</a:t>
                </a:r>
              </a:p>
              <a:p>
                <a:endParaRPr kumimoji="1" lang="en-US" altLang="ja-JP" sz="900" dirty="0">
                  <a:latin typeface="A-OTF 新ゴ Pr5 L" panose="020B0300000000000000" pitchFamily="34" charset="-128"/>
                  <a:ea typeface="A-OTF 新ゴ Pr5 L" panose="020B0300000000000000" pitchFamily="34" charset="-128"/>
                </a:endParaRPr>
              </a:p>
              <a:p>
                <a:pPr>
                  <a:spcAft>
                    <a:spcPts val="600"/>
                  </a:spcAft>
                </a:pPr>
                <a:r>
                  <a:rPr kumimoji="1" lang="ja-JP" altLang="en-US" sz="1000" dirty="0">
                    <a:latin typeface="A-OTF 新ゴ Pr5 L" panose="020B0300000000000000" pitchFamily="34" charset="-128"/>
                    <a:ea typeface="A-OTF 新ゴ Pr5 L" panose="020B0300000000000000" pitchFamily="34" charset="-128"/>
                  </a:rPr>
                  <a:t>コントロール</a:t>
                </a:r>
              </a:p>
              <a:p>
                <a:r>
                  <a:rPr kumimoji="1" lang="en-US" altLang="ja-JP" sz="900" dirty="0">
                    <a:latin typeface="A-OTF 新ゴ Pr5 L" panose="020B0300000000000000" pitchFamily="34" charset="-128"/>
                    <a:ea typeface="A-OTF 新ゴ Pr5 L" panose="020B0300000000000000" pitchFamily="34" charset="-128"/>
                  </a:rPr>
                  <a:t>FINE:  -0.5</a:t>
                </a:r>
                <a:r>
                  <a:rPr kumimoji="1" lang="ja-JP" altLang="en-US" sz="900" dirty="0">
                    <a:latin typeface="A-OTF 新ゴ Pr5 L" panose="020B0300000000000000" pitchFamily="34" charset="-128"/>
                    <a:ea typeface="A-OTF 新ゴ Pr5 L" panose="020B0300000000000000" pitchFamily="34" charset="-128"/>
                  </a:rPr>
                  <a:t>オクターブ～</a:t>
                </a:r>
                <a:r>
                  <a:rPr kumimoji="1" lang="en-US" altLang="ja-JP" sz="900" dirty="0">
                    <a:latin typeface="A-OTF 新ゴ Pr5 L" panose="020B0300000000000000" pitchFamily="34" charset="-128"/>
                    <a:ea typeface="A-OTF 新ゴ Pr5 L" panose="020B0300000000000000" pitchFamily="34" charset="-128"/>
                  </a:rPr>
                  <a:t>+0.5</a:t>
                </a:r>
                <a:r>
                  <a:rPr kumimoji="1" lang="ja-JP" altLang="en-US" sz="900" dirty="0">
                    <a:latin typeface="A-OTF 新ゴ Pr5 L" panose="020B0300000000000000" pitchFamily="34" charset="-128"/>
                    <a:ea typeface="A-OTF 新ゴ Pr5 L" panose="020B0300000000000000" pitchFamily="34" charset="-128"/>
                  </a:rPr>
                  <a:t>オクターブ連続可変</a:t>
                </a:r>
              </a:p>
              <a:p>
                <a:r>
                  <a:rPr kumimoji="1" lang="en-US" altLang="ja-JP" sz="900" dirty="0">
                    <a:latin typeface="A-OTF 新ゴ Pr5 L" panose="020B0300000000000000" pitchFamily="34" charset="-128"/>
                    <a:ea typeface="A-OTF 新ゴ Pr5 L" panose="020B0300000000000000" pitchFamily="34" charset="-128"/>
                  </a:rPr>
                  <a:t>OCTAVE:  +0</a:t>
                </a:r>
                <a:r>
                  <a:rPr kumimoji="1" lang="ja-JP" altLang="en-US" sz="900" dirty="0">
                    <a:latin typeface="A-OTF 新ゴ Pr5 L" panose="020B0300000000000000" pitchFamily="34" charset="-128"/>
                    <a:ea typeface="A-OTF 新ゴ Pr5 L" panose="020B0300000000000000" pitchFamily="34" charset="-128"/>
                  </a:rPr>
                  <a:t>オクターブ～</a:t>
                </a:r>
                <a:r>
                  <a:rPr kumimoji="1" lang="en-US" altLang="ja-JP" sz="900" dirty="0">
                    <a:latin typeface="A-OTF 新ゴ Pr5 L" panose="020B0300000000000000" pitchFamily="34" charset="-128"/>
                    <a:ea typeface="A-OTF 新ゴ Pr5 L" panose="020B0300000000000000" pitchFamily="34" charset="-128"/>
                  </a:rPr>
                  <a:t>+4</a:t>
                </a:r>
                <a:r>
                  <a:rPr kumimoji="1" lang="ja-JP" altLang="en-US" sz="900" dirty="0">
                    <a:latin typeface="A-OTF 新ゴ Pr5 L" panose="020B0300000000000000" pitchFamily="34" charset="-128"/>
                    <a:ea typeface="A-OTF 新ゴ Pr5 L" panose="020B0300000000000000" pitchFamily="34" charset="-128"/>
                  </a:rPr>
                  <a:t>オクターブ切り替え</a:t>
                </a:r>
              </a:p>
              <a:p>
                <a:r>
                  <a:rPr kumimoji="1" lang="en-US" altLang="ja-JP" sz="900" dirty="0">
                    <a:latin typeface="A-OTF 新ゴ Pr5 L" panose="020B0300000000000000" pitchFamily="34" charset="-128"/>
                    <a:ea typeface="A-OTF 新ゴ Pr5 L" panose="020B0300000000000000" pitchFamily="34" charset="-128"/>
                  </a:rPr>
                  <a:t>MOD:  </a:t>
                </a:r>
                <a:r>
                  <a:rPr kumimoji="1" lang="ja-JP" altLang="en-US" sz="900" dirty="0">
                    <a:latin typeface="A-OTF 新ゴ Pr5 L" panose="020B0300000000000000" pitchFamily="34" charset="-128"/>
                    <a:ea typeface="A-OTF 新ゴ Pr5 L" panose="020B0300000000000000" pitchFamily="34" charset="-128"/>
                  </a:rPr>
                  <a:t>モジュレーション・レベル</a:t>
                </a:r>
              </a:p>
              <a:p>
                <a:r>
                  <a:rPr kumimoji="1" lang="en-US" altLang="ja-JP" sz="900" dirty="0">
                    <a:latin typeface="A-OTF 新ゴ Pr5 L" panose="020B0300000000000000" pitchFamily="34" charset="-128"/>
                    <a:ea typeface="A-OTF 新ゴ Pr5 L" panose="020B0300000000000000" pitchFamily="34" charset="-128"/>
                  </a:rPr>
                  <a:t>PWM:  PWM</a:t>
                </a:r>
                <a:r>
                  <a:rPr kumimoji="1" lang="ja-JP" altLang="en-US" sz="900" dirty="0">
                    <a:latin typeface="A-OTF 新ゴ Pr5 L" panose="020B0300000000000000" pitchFamily="34" charset="-128"/>
                    <a:ea typeface="A-OTF 新ゴ Pr5 L" panose="020B0300000000000000" pitchFamily="34" charset="-128"/>
                  </a:rPr>
                  <a:t>レベル調整 </a:t>
                </a:r>
                <a:r>
                  <a:rPr kumimoji="1" lang="en-US" altLang="ja-JP" sz="900" dirty="0">
                    <a:latin typeface="A-OTF 新ゴ Pr5 L" panose="020B0300000000000000" pitchFamily="34" charset="-128"/>
                    <a:ea typeface="A-OTF 新ゴ Pr5 L" panose="020B0300000000000000" pitchFamily="34" charset="-128"/>
                  </a:rPr>
                  <a:t>(PULSE_WIDTH</a:t>
                </a:r>
                <a:r>
                  <a:rPr kumimoji="1" lang="ja-JP" altLang="en-US" sz="900" dirty="0">
                    <a:latin typeface="A-OTF 新ゴ Pr5 L" panose="020B0300000000000000" pitchFamily="34" charset="-128"/>
                    <a:ea typeface="A-OTF 新ゴ Pr5 L" panose="020B0300000000000000" pitchFamily="34" charset="-128"/>
                  </a:rPr>
                  <a:t>設定値～</a:t>
                </a:r>
                <a:r>
                  <a:rPr kumimoji="1" lang="en-US" altLang="ja-JP" sz="900" dirty="0">
                    <a:latin typeface="A-OTF 新ゴ Pr5 L" panose="020B0300000000000000" pitchFamily="34" charset="-128"/>
                    <a:ea typeface="A-OTF 新ゴ Pr5 L" panose="020B0300000000000000" pitchFamily="34" charset="-128"/>
                  </a:rPr>
                  <a:t>PWM</a:t>
                </a:r>
                <a:r>
                  <a:rPr kumimoji="1" lang="ja-JP" altLang="en-US" sz="900" dirty="0">
                    <a:latin typeface="A-OTF 新ゴ Pr5 L" panose="020B0300000000000000" pitchFamily="34" charset="-128"/>
                    <a:ea typeface="A-OTF 新ゴ Pr5 L" panose="020B0300000000000000" pitchFamily="34" charset="-128"/>
                  </a:rPr>
                  <a:t>入力</a:t>
                </a:r>
                <a:r>
                  <a:rPr kumimoji="1" lang="en-US" altLang="ja-JP" sz="900" dirty="0">
                    <a:latin typeface="A-OTF 新ゴ Pr5 L" panose="020B0300000000000000" pitchFamily="34" charset="-128"/>
                    <a:ea typeface="A-OTF 新ゴ Pr5 L" panose="020B0300000000000000" pitchFamily="34" charset="-128"/>
                  </a:rPr>
                  <a:t>)</a:t>
                </a:r>
              </a:p>
              <a:p>
                <a:r>
                  <a:rPr kumimoji="1" lang="en-US" altLang="ja-JP" sz="900" dirty="0">
                    <a:latin typeface="A-OTF 新ゴ Pr5 L" panose="020B0300000000000000" pitchFamily="34" charset="-128"/>
                    <a:ea typeface="A-OTF 新ゴ Pr5 L" panose="020B0300000000000000" pitchFamily="34" charset="-128"/>
                  </a:rPr>
                  <a:t>PULSE_WIDTH:  </a:t>
                </a:r>
                <a:r>
                  <a:rPr kumimoji="1" lang="ja-JP" altLang="en-US" sz="900" dirty="0">
                    <a:latin typeface="A-OTF 新ゴ Pr5 L" panose="020B0300000000000000" pitchFamily="34" charset="-128"/>
                    <a:ea typeface="A-OTF 新ゴ Pr5 L" panose="020B0300000000000000" pitchFamily="34" charset="-128"/>
                  </a:rPr>
                  <a:t>パルス幅調整</a:t>
                </a:r>
              </a:p>
              <a:p>
                <a:endParaRPr kumimoji="1" lang="ja-JP" altLang="en-US" sz="900" dirty="0">
                  <a:latin typeface="A-OTF 新ゴ Pr5 L" panose="020B0300000000000000" pitchFamily="34" charset="-128"/>
                  <a:ea typeface="A-OTF 新ゴ Pr5 L" panose="020B0300000000000000" pitchFamily="34" charset="-128"/>
                </a:endParaRPr>
              </a:p>
              <a:p>
                <a:pPr>
                  <a:spcAft>
                    <a:spcPts val="600"/>
                  </a:spcAft>
                </a:pPr>
                <a:r>
                  <a:rPr kumimoji="1" lang="ja-JP" altLang="en-US" sz="1000" dirty="0">
                    <a:latin typeface="A-OTF 新ゴ Pr5 L" panose="020B0300000000000000" pitchFamily="34" charset="-128"/>
                    <a:ea typeface="A-OTF 新ゴ Pr5 L" panose="020B0300000000000000" pitchFamily="34" charset="-128"/>
                  </a:rPr>
                  <a:t>入出力</a:t>
                </a:r>
              </a:p>
              <a:p>
                <a:r>
                  <a:rPr kumimoji="1" lang="en-US" altLang="ja-JP" sz="900" dirty="0">
                    <a:latin typeface="A-OTF 新ゴ Pr5 L" panose="020B0300000000000000" pitchFamily="34" charset="-128"/>
                    <a:ea typeface="A-OTF 新ゴ Pr5 L" panose="020B0300000000000000" pitchFamily="34" charset="-128"/>
                  </a:rPr>
                  <a:t>CV_IN:  CV</a:t>
                </a:r>
                <a:r>
                  <a:rPr kumimoji="1" lang="ja-JP" altLang="en-US" sz="900" dirty="0">
                    <a:latin typeface="A-OTF 新ゴ Pr5 L" panose="020B0300000000000000" pitchFamily="34" charset="-128"/>
                    <a:ea typeface="A-OTF 新ゴ Pr5 L" panose="020B0300000000000000" pitchFamily="34" charset="-128"/>
                  </a:rPr>
                  <a:t>入力</a:t>
                </a:r>
              </a:p>
              <a:p>
                <a:r>
                  <a:rPr kumimoji="1" lang="en-US" altLang="ja-JP" sz="900" dirty="0">
                    <a:latin typeface="A-OTF 新ゴ Pr5 L" panose="020B0300000000000000" pitchFamily="34" charset="-128"/>
                    <a:ea typeface="A-OTF 新ゴ Pr5 L" panose="020B0300000000000000" pitchFamily="34" charset="-128"/>
                  </a:rPr>
                  <a:t>MOD_IN:  </a:t>
                </a:r>
                <a:r>
                  <a:rPr kumimoji="1" lang="ja-JP" altLang="en-US" sz="900" dirty="0">
                    <a:latin typeface="A-OTF 新ゴ Pr5 L" panose="020B0300000000000000" pitchFamily="34" charset="-128"/>
                    <a:ea typeface="A-OTF 新ゴ Pr5 L" panose="020B0300000000000000" pitchFamily="34" charset="-128"/>
                  </a:rPr>
                  <a:t>モジュレーション入力</a:t>
                </a:r>
              </a:p>
              <a:p>
                <a:r>
                  <a:rPr kumimoji="1" lang="en-US" altLang="ja-JP" sz="900" dirty="0">
                    <a:latin typeface="A-OTF 新ゴ Pr5 L" panose="020B0300000000000000" pitchFamily="34" charset="-128"/>
                    <a:ea typeface="A-OTF 新ゴ Pr5 L" panose="020B0300000000000000" pitchFamily="34" charset="-128"/>
                  </a:rPr>
                  <a:t>PWM_IN:  PWM</a:t>
                </a:r>
                <a:r>
                  <a:rPr kumimoji="1" lang="ja-JP" altLang="en-US" sz="900" dirty="0">
                    <a:latin typeface="A-OTF 新ゴ Pr5 L" panose="020B0300000000000000" pitchFamily="34" charset="-128"/>
                    <a:ea typeface="A-OTF 新ゴ Pr5 L" panose="020B0300000000000000" pitchFamily="34" charset="-128"/>
                  </a:rPr>
                  <a:t>入力</a:t>
                </a:r>
              </a:p>
              <a:p>
                <a:r>
                  <a:rPr kumimoji="1" lang="en-US" altLang="ja-JP" sz="900" dirty="0">
                    <a:latin typeface="A-OTF 新ゴ Pr5 L" panose="020B0300000000000000" pitchFamily="34" charset="-128"/>
                    <a:ea typeface="A-OTF 新ゴ Pr5 L" panose="020B0300000000000000" pitchFamily="34" charset="-128"/>
                  </a:rPr>
                  <a:t>OUT:  </a:t>
                </a:r>
                <a:r>
                  <a:rPr kumimoji="1" lang="ja-JP" altLang="en-US" sz="900" dirty="0">
                    <a:latin typeface="A-OTF 新ゴ Pr5 L" panose="020B0300000000000000" pitchFamily="34" charset="-128"/>
                    <a:ea typeface="A-OTF 新ゴ Pr5 L" panose="020B0300000000000000" pitchFamily="34" charset="-128"/>
                  </a:rPr>
                  <a:t>音声出力</a:t>
                </a:r>
              </a:p>
              <a:p>
                <a:endParaRPr kumimoji="1" lang="ja-JP" altLang="en-US" sz="900" dirty="0">
                  <a:latin typeface="A-OTF 新ゴ Pr5 L" panose="020B0300000000000000" pitchFamily="34" charset="-128"/>
                  <a:ea typeface="A-OTF 新ゴ Pr5 L" panose="020B0300000000000000" pitchFamily="34" charset="-128"/>
                </a:endParaRPr>
              </a:p>
              <a:p>
                <a:r>
                  <a:rPr kumimoji="1" lang="ja-JP" altLang="en-US" sz="900" dirty="0">
                    <a:latin typeface="A-OTF 新ゴ Pr5 L" panose="020B0300000000000000" pitchFamily="34" charset="-128"/>
                    <a:ea typeface="A-OTF 新ゴ Pr5 L" panose="020B0300000000000000" pitchFamily="34" charset="-128"/>
                  </a:rPr>
                  <a:t>入力信号電圧</a:t>
                </a:r>
                <a:r>
                  <a:rPr kumimoji="1" lang="en-US" altLang="ja-JP" sz="900" dirty="0">
                    <a:latin typeface="A-OTF 新ゴ Pr5 L" panose="020B0300000000000000" pitchFamily="34" charset="-128"/>
                    <a:ea typeface="A-OTF 新ゴ Pr5 L" panose="020B0300000000000000" pitchFamily="34" charset="-128"/>
                  </a:rPr>
                  <a:t>: -5V</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+5V</a:t>
                </a:r>
                <a:r>
                  <a:rPr kumimoji="1" lang="ja-JP" altLang="en-US" sz="900" dirty="0">
                    <a:latin typeface="A-OTF 新ゴ Pr5 L" panose="020B0300000000000000" pitchFamily="34" charset="-128"/>
                    <a:ea typeface="A-OTF 新ゴ Pr5 L" panose="020B0300000000000000" pitchFamily="34" charset="-128"/>
                  </a:rPr>
                  <a:t>　出力信号振幅</a:t>
                </a:r>
                <a:r>
                  <a:rPr kumimoji="1" lang="en-US" altLang="ja-JP" sz="900" dirty="0">
                    <a:latin typeface="A-OTF 新ゴ Pr5 L" panose="020B0300000000000000" pitchFamily="34" charset="-128"/>
                    <a:ea typeface="A-OTF 新ゴ Pr5 L" panose="020B0300000000000000" pitchFamily="34" charset="-128"/>
                  </a:rPr>
                  <a:t>: -4V</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+4V </a:t>
                </a:r>
              </a:p>
            </p:txBody>
          </p:sp>
          <p:sp>
            <p:nvSpPr>
              <p:cNvPr id="18" name="テキスト ボックス 17">
                <a:extLst>
                  <a:ext uri="{FF2B5EF4-FFF2-40B4-BE49-F238E27FC236}">
                    <a16:creationId xmlns:a16="http://schemas.microsoft.com/office/drawing/2014/main" id="{7C4E7E27-43E4-3800-E852-341C9077E503}"/>
                  </a:ext>
                </a:extLst>
              </p:cNvPr>
              <p:cNvSpPr txBox="1"/>
              <p:nvPr/>
            </p:nvSpPr>
            <p:spPr>
              <a:xfrm>
                <a:off x="7368502" y="14569293"/>
                <a:ext cx="2884123" cy="230832"/>
              </a:xfrm>
              <a:prstGeom prst="rect">
                <a:avLst/>
              </a:prstGeom>
              <a:noFill/>
            </p:spPr>
            <p:txBody>
              <a:bodyPr wrap="none" rtlCol="0">
                <a:spAutoFit/>
              </a:bodyPr>
              <a:lstStyle/>
              <a:p>
                <a:pPr algn="r"/>
                <a:r>
                  <a:rPr kumimoji="1" lang="en-US" altLang="ja-JP" sz="900" dirty="0">
                    <a:latin typeface="A-OTF 新ゴ Pr5 L" panose="020B0300000000000000" pitchFamily="34" charset="-128"/>
                    <a:ea typeface="A-OTF 新ゴ Pr5 L" panose="020B0300000000000000" pitchFamily="34" charset="-128"/>
                  </a:rPr>
                  <a:t>2013</a:t>
                </a:r>
                <a:r>
                  <a:rPr kumimoji="1" lang="ja-JP" altLang="en-US" sz="900" dirty="0">
                    <a:latin typeface="A-OTF 新ゴ Pr5 L" panose="020B0300000000000000" pitchFamily="34" charset="-128"/>
                    <a:ea typeface="A-OTF 新ゴ Pr5 L" panose="020B0300000000000000" pitchFamily="34" charset="-128"/>
                  </a:rPr>
                  <a:t>年</a:t>
                </a:r>
                <a:r>
                  <a:rPr kumimoji="1" lang="en-US" altLang="ja-JP" sz="900" dirty="0">
                    <a:latin typeface="A-OTF 新ゴ Pr5 L" panose="020B0300000000000000" pitchFamily="34" charset="-128"/>
                    <a:ea typeface="A-OTF 新ゴ Pr5 L" panose="020B0300000000000000" pitchFamily="34" charset="-128"/>
                  </a:rPr>
                  <a:t>8</a:t>
                </a:r>
                <a:r>
                  <a:rPr kumimoji="1" lang="ja-JP" altLang="en-US" sz="900" dirty="0">
                    <a:latin typeface="A-OTF 新ゴ Pr5 L" panose="020B0300000000000000" pitchFamily="34" charset="-128"/>
                    <a:ea typeface="A-OTF 新ゴ Pr5 L" panose="020B0300000000000000" pitchFamily="34" charset="-128"/>
                  </a:rPr>
                  <a:t>月</a:t>
                </a:r>
                <a:r>
                  <a:rPr kumimoji="1" lang="en-US" altLang="ja-JP" sz="900" dirty="0">
                    <a:latin typeface="A-OTF 新ゴ Pr5 L" panose="020B0300000000000000" pitchFamily="34" charset="-128"/>
                    <a:ea typeface="A-OTF 新ゴ Pr5 L" panose="020B0300000000000000" pitchFamily="34" charset="-128"/>
                  </a:rPr>
                  <a:t>13</a:t>
                </a:r>
                <a:r>
                  <a:rPr kumimoji="1" lang="ja-JP" altLang="en-US" sz="900" dirty="0">
                    <a:latin typeface="A-OTF 新ゴ Pr5 L" panose="020B0300000000000000" pitchFamily="34" charset="-128"/>
                    <a:ea typeface="A-OTF 新ゴ Pr5 L" panose="020B0300000000000000" pitchFamily="34" charset="-128"/>
                  </a:rPr>
                  <a:t>日第</a:t>
                </a:r>
                <a:r>
                  <a:rPr kumimoji="1" lang="en-US" altLang="ja-JP" sz="900" dirty="0">
                    <a:latin typeface="A-OTF 新ゴ Pr5 L" panose="020B0300000000000000" pitchFamily="34" charset="-128"/>
                    <a:ea typeface="A-OTF 新ゴ Pr5 L" panose="020B0300000000000000" pitchFamily="34" charset="-128"/>
                  </a:rPr>
                  <a:t>1</a:t>
                </a:r>
                <a:r>
                  <a:rPr kumimoji="1" lang="ja-JP" altLang="en-US" sz="900" dirty="0">
                    <a:latin typeface="A-OTF 新ゴ Pr5 L" panose="020B0300000000000000" pitchFamily="34" charset="-128"/>
                    <a:ea typeface="A-OTF 新ゴ Pr5 L" panose="020B0300000000000000" pitchFamily="34" charset="-128"/>
                  </a:rPr>
                  <a:t>版発行 </a:t>
                </a:r>
                <a:r>
                  <a:rPr kumimoji="1" lang="en-US" altLang="ja-JP" sz="900" dirty="0">
                    <a:latin typeface="A-OTF 新ゴ Pr5 L" panose="020B0300000000000000" pitchFamily="34" charset="-128"/>
                    <a:ea typeface="A-OTF 新ゴ Pr5 L" panose="020B0300000000000000" pitchFamily="34" charset="-128"/>
                  </a:rPr>
                  <a:t>PNPN</a:t>
                </a:r>
                <a:r>
                  <a:rPr kumimoji="1" lang="ja-JP" altLang="en-US" sz="900" dirty="0">
                    <a:latin typeface="A-OTF 新ゴ Pr5 L" panose="020B0300000000000000" pitchFamily="34" charset="-128"/>
                    <a:ea typeface="A-OTF 新ゴ Pr5 L" panose="020B0300000000000000" pitchFamily="34" charset="-128"/>
                  </a:rPr>
                  <a:t> </a:t>
                </a:r>
                <a:r>
                  <a:rPr kumimoji="1" lang="en-US" altLang="ja-JP" sz="900" dirty="0">
                    <a:latin typeface="A-OTF 新ゴ Pr5 L" panose="020B0300000000000000" pitchFamily="34" charset="-128"/>
                    <a:ea typeface="A-OTF 新ゴ Pr5 L" panose="020B0300000000000000" pitchFamily="34" charset="-128"/>
                  </a:rPr>
                  <a:t>Manufactory</a:t>
                </a:r>
                <a:endParaRPr kumimoji="1" lang="ja-JP" altLang="en-US" sz="900" dirty="0">
                  <a:latin typeface="A-OTF 新ゴ Pr5 L" panose="020B0300000000000000" pitchFamily="34" charset="-128"/>
                  <a:ea typeface="A-OTF 新ゴ Pr5 L" panose="020B0300000000000000" pitchFamily="34" charset="-128"/>
                </a:endParaRPr>
              </a:p>
            </p:txBody>
          </p:sp>
          <p:sp>
            <p:nvSpPr>
              <p:cNvPr id="19" name="テキスト ボックス 18">
                <a:extLst>
                  <a:ext uri="{FF2B5EF4-FFF2-40B4-BE49-F238E27FC236}">
                    <a16:creationId xmlns:a16="http://schemas.microsoft.com/office/drawing/2014/main" id="{B8F9AFBD-44F1-933A-5661-AD6BB3D6E09F}"/>
                  </a:ext>
                </a:extLst>
              </p:cNvPr>
              <p:cNvSpPr txBox="1"/>
              <p:nvPr/>
            </p:nvSpPr>
            <p:spPr>
              <a:xfrm>
                <a:off x="5957502" y="8641304"/>
                <a:ext cx="607859" cy="261610"/>
              </a:xfrm>
              <a:prstGeom prst="rect">
                <a:avLst/>
              </a:prstGeom>
              <a:noFill/>
            </p:spPr>
            <p:txBody>
              <a:bodyPr wrap="none" rtlCol="0">
                <a:spAutoFit/>
              </a:bodyPr>
              <a:lstStyle/>
              <a:p>
                <a:r>
                  <a:rPr kumimoji="1" lang="ja-JP" altLang="en-US" sz="1100" dirty="0">
                    <a:latin typeface="A-OTF 新ゴ Pr5 L" panose="020B0300000000000000" pitchFamily="34" charset="-128"/>
                    <a:ea typeface="A-OTF 新ゴ Pr5 L" panose="020B0300000000000000" pitchFamily="34" charset="-128"/>
                  </a:rPr>
                  <a:t>製作例</a:t>
                </a:r>
              </a:p>
            </p:txBody>
          </p:sp>
        </p:grpSp>
        <p:pic>
          <p:nvPicPr>
            <p:cNvPr id="20" name="グラフィックス 19">
              <a:extLst>
                <a:ext uri="{FF2B5EF4-FFF2-40B4-BE49-F238E27FC236}">
                  <a16:creationId xmlns:a16="http://schemas.microsoft.com/office/drawing/2014/main" id="{107CFA16-EFBB-1F0D-B324-D51AED48B65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71054" y="11834812"/>
              <a:ext cx="4153346" cy="491105"/>
            </a:xfrm>
            <a:prstGeom prst="rect">
              <a:avLst/>
            </a:prstGeom>
          </p:spPr>
        </p:pic>
      </p:grpSp>
    </p:spTree>
    <p:extLst>
      <p:ext uri="{BB962C8B-B14F-4D97-AF65-F5344CB8AC3E}">
        <p14:creationId xmlns:p14="http://schemas.microsoft.com/office/powerpoint/2010/main" val="3005762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D995B622-65A5-773E-80C0-77A0721770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320" y="356438"/>
            <a:ext cx="9979172" cy="6845822"/>
          </a:xfrm>
          <a:prstGeom prst="rect">
            <a:avLst/>
          </a:prstGeom>
        </p:spPr>
      </p:pic>
      <p:sp>
        <p:nvSpPr>
          <p:cNvPr id="4" name="テキスト ボックス 3">
            <a:extLst>
              <a:ext uri="{FF2B5EF4-FFF2-40B4-BE49-F238E27FC236}">
                <a16:creationId xmlns:a16="http://schemas.microsoft.com/office/drawing/2014/main" id="{5ACEB866-18F6-237D-2321-2B7C955CB280}"/>
              </a:ext>
            </a:extLst>
          </p:cNvPr>
          <p:cNvSpPr txBox="1"/>
          <p:nvPr/>
        </p:nvSpPr>
        <p:spPr>
          <a:xfrm>
            <a:off x="464913" y="457370"/>
            <a:ext cx="1897287" cy="276999"/>
          </a:xfrm>
          <a:prstGeom prst="rect">
            <a:avLst/>
          </a:prstGeom>
          <a:noFill/>
        </p:spPr>
        <p:txBody>
          <a:bodyPr wrap="square" rtlCol="0">
            <a:spAutoFit/>
          </a:bodyPr>
          <a:lstStyle/>
          <a:p>
            <a:r>
              <a:rPr kumimoji="1" lang="en-US" altLang="ja-JP" sz="1200" dirty="0">
                <a:latin typeface="+mn-ea"/>
              </a:rPr>
              <a:t>3340VCO Ver.1.1 </a:t>
            </a:r>
            <a:r>
              <a:rPr kumimoji="1" lang="ja-JP" altLang="en-US" sz="1200" dirty="0">
                <a:latin typeface="+mn-ea"/>
              </a:rPr>
              <a:t>回路図</a:t>
            </a:r>
          </a:p>
        </p:txBody>
      </p:sp>
      <p:pic>
        <p:nvPicPr>
          <p:cNvPr id="11" name="グラフィックス 10">
            <a:extLst>
              <a:ext uri="{FF2B5EF4-FFF2-40B4-BE49-F238E27FC236}">
                <a16:creationId xmlns:a16="http://schemas.microsoft.com/office/drawing/2014/main" id="{BEF92F6C-9CBE-3817-06F1-B7788131648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6197" y="7772620"/>
            <a:ext cx="5869818" cy="8306532"/>
          </a:xfrm>
          <a:prstGeom prst="rect">
            <a:avLst/>
          </a:prstGeom>
        </p:spPr>
      </p:pic>
      <p:pic>
        <p:nvPicPr>
          <p:cNvPr id="13" name="グラフィックス 12">
            <a:extLst>
              <a:ext uri="{FF2B5EF4-FFF2-40B4-BE49-F238E27FC236}">
                <a16:creationId xmlns:a16="http://schemas.microsoft.com/office/drawing/2014/main" id="{B0685F22-5FB1-C6BF-A10E-9388D113E5A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291474" y="9807588"/>
            <a:ext cx="4349563" cy="6155180"/>
          </a:xfrm>
          <a:prstGeom prst="rect">
            <a:avLst/>
          </a:prstGeom>
        </p:spPr>
      </p:pic>
      <p:sp>
        <p:nvSpPr>
          <p:cNvPr id="14" name="テキスト ボックス 13">
            <a:extLst>
              <a:ext uri="{FF2B5EF4-FFF2-40B4-BE49-F238E27FC236}">
                <a16:creationId xmlns:a16="http://schemas.microsoft.com/office/drawing/2014/main" id="{44F7041E-D563-C6C6-FD51-F8185C2A90B9}"/>
              </a:ext>
            </a:extLst>
          </p:cNvPr>
          <p:cNvSpPr txBox="1"/>
          <p:nvPr/>
        </p:nvSpPr>
        <p:spPr>
          <a:xfrm>
            <a:off x="194417" y="7963920"/>
            <a:ext cx="2731838" cy="276999"/>
          </a:xfrm>
          <a:prstGeom prst="rect">
            <a:avLst/>
          </a:prstGeom>
          <a:noFill/>
        </p:spPr>
        <p:txBody>
          <a:bodyPr wrap="square" rtlCol="0">
            <a:spAutoFit/>
          </a:bodyPr>
          <a:lstStyle/>
          <a:p>
            <a:r>
              <a:rPr kumimoji="1" lang="en-US" altLang="ja-JP" sz="1200" dirty="0">
                <a:latin typeface="+mn-ea"/>
              </a:rPr>
              <a:t>3340VCO Ver.1.1 </a:t>
            </a:r>
            <a:r>
              <a:rPr kumimoji="1" lang="ja-JP" altLang="en-US" sz="1200" dirty="0">
                <a:latin typeface="+mn-ea"/>
              </a:rPr>
              <a:t>部品表</a:t>
            </a:r>
          </a:p>
        </p:txBody>
      </p:sp>
      <p:sp>
        <p:nvSpPr>
          <p:cNvPr id="15" name="テキスト ボックス 14">
            <a:extLst>
              <a:ext uri="{FF2B5EF4-FFF2-40B4-BE49-F238E27FC236}">
                <a16:creationId xmlns:a16="http://schemas.microsoft.com/office/drawing/2014/main" id="{8A39078E-DE6A-B0FA-541E-E30420D50C84}"/>
              </a:ext>
            </a:extLst>
          </p:cNvPr>
          <p:cNvSpPr txBox="1"/>
          <p:nvPr/>
        </p:nvSpPr>
        <p:spPr>
          <a:xfrm>
            <a:off x="5559858" y="9952838"/>
            <a:ext cx="2731838" cy="276999"/>
          </a:xfrm>
          <a:prstGeom prst="rect">
            <a:avLst/>
          </a:prstGeom>
          <a:noFill/>
        </p:spPr>
        <p:txBody>
          <a:bodyPr wrap="square" rtlCol="0">
            <a:spAutoFit/>
          </a:bodyPr>
          <a:lstStyle/>
          <a:p>
            <a:r>
              <a:rPr kumimoji="1" lang="en-US" altLang="ja-JP" sz="1200" dirty="0">
                <a:latin typeface="+mn-ea"/>
              </a:rPr>
              <a:t>3340VCO Ver.1.1 </a:t>
            </a:r>
            <a:r>
              <a:rPr kumimoji="1" lang="ja-JP" altLang="en-US" sz="1200" dirty="0">
                <a:latin typeface="+mn-ea"/>
              </a:rPr>
              <a:t>部品表</a:t>
            </a:r>
            <a:r>
              <a:rPr kumimoji="1" lang="en-US" altLang="ja-JP" sz="1200" dirty="0">
                <a:latin typeface="+mn-ea"/>
              </a:rPr>
              <a:t>(</a:t>
            </a:r>
            <a:r>
              <a:rPr kumimoji="1" lang="ja-JP" altLang="en-US" sz="1200" dirty="0">
                <a:latin typeface="+mn-ea"/>
              </a:rPr>
              <a:t>基板外</a:t>
            </a:r>
            <a:r>
              <a:rPr kumimoji="1" lang="en-US" altLang="ja-JP" sz="1200" dirty="0">
                <a:latin typeface="+mn-ea"/>
              </a:rPr>
              <a:t>)</a:t>
            </a:r>
            <a:endParaRPr kumimoji="1" lang="ja-JP" altLang="en-US" sz="1200" dirty="0">
              <a:latin typeface="+mn-ea"/>
            </a:endParaRPr>
          </a:p>
        </p:txBody>
      </p:sp>
      <p:pic>
        <p:nvPicPr>
          <p:cNvPr id="9" name="グラフィックス 8">
            <a:extLst>
              <a:ext uri="{FF2B5EF4-FFF2-40B4-BE49-F238E27FC236}">
                <a16:creationId xmlns:a16="http://schemas.microsoft.com/office/drawing/2014/main" id="{889F7E3D-8AA1-BBA6-95B5-D08186613D8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105337" y="11077067"/>
            <a:ext cx="6094668" cy="4306802"/>
          </a:xfrm>
          <a:prstGeom prst="rect">
            <a:avLst/>
          </a:prstGeom>
        </p:spPr>
      </p:pic>
      <p:sp>
        <p:nvSpPr>
          <p:cNvPr id="10" name="テキスト ボックス 9">
            <a:extLst>
              <a:ext uri="{FF2B5EF4-FFF2-40B4-BE49-F238E27FC236}">
                <a16:creationId xmlns:a16="http://schemas.microsoft.com/office/drawing/2014/main" id="{0458C5DD-CCB9-7F34-4A12-BF2938C87D3D}"/>
              </a:ext>
            </a:extLst>
          </p:cNvPr>
          <p:cNvSpPr txBox="1"/>
          <p:nvPr/>
        </p:nvSpPr>
        <p:spPr>
          <a:xfrm>
            <a:off x="8817407" y="12092539"/>
            <a:ext cx="1647696" cy="1446550"/>
          </a:xfrm>
          <a:prstGeom prst="rect">
            <a:avLst/>
          </a:prstGeom>
          <a:noFill/>
        </p:spPr>
        <p:txBody>
          <a:bodyPr wrap="square" rtlCol="0">
            <a:spAutoFit/>
          </a:bodyPr>
          <a:lstStyle/>
          <a:p>
            <a:r>
              <a:rPr kumimoji="1" lang="en-US" altLang="ja-JP" sz="800" dirty="0">
                <a:latin typeface="A-OTF 新ゴ Pr5 L" panose="020B0300000000000000" pitchFamily="34" charset="-128"/>
                <a:ea typeface="A-OTF 新ゴ Pr5 L" panose="020B0300000000000000" pitchFamily="34" charset="-128"/>
              </a:rPr>
              <a:t>XH</a:t>
            </a:r>
            <a:r>
              <a:rPr kumimoji="1" lang="ja-JP" altLang="en-US" sz="800" dirty="0">
                <a:latin typeface="A-OTF 新ゴ Pr5 L" panose="020B0300000000000000" pitchFamily="34" charset="-128"/>
                <a:ea typeface="A-OTF 新ゴ Pr5 L" panose="020B0300000000000000" pitchFamily="34" charset="-128"/>
              </a:rPr>
              <a:t>ハウジングに電線</a:t>
            </a:r>
            <a:r>
              <a:rPr kumimoji="1" lang="en-US" altLang="ja-JP" sz="800" dirty="0">
                <a:latin typeface="A-OTF 新ゴ Pr5 L" panose="020B0300000000000000" pitchFamily="34" charset="-128"/>
                <a:ea typeface="A-OTF 新ゴ Pr5 L" panose="020B0300000000000000" pitchFamily="34" charset="-128"/>
              </a:rPr>
              <a:t>(</a:t>
            </a:r>
            <a:r>
              <a:rPr kumimoji="1" lang="ja-JP" altLang="en-US" sz="800" dirty="0">
                <a:latin typeface="A-OTF 新ゴ Pr5 L" panose="020B0300000000000000" pitchFamily="34" charset="-128"/>
                <a:ea typeface="A-OTF 新ゴ Pr5 L" panose="020B0300000000000000" pitchFamily="34" charset="-128"/>
              </a:rPr>
              <a:t>コンタクト</a:t>
            </a:r>
            <a:r>
              <a:rPr kumimoji="1" lang="en-US" altLang="ja-JP" sz="800" dirty="0">
                <a:latin typeface="A-OTF 新ゴ Pr5 L" panose="020B0300000000000000" pitchFamily="34" charset="-128"/>
                <a:ea typeface="A-OTF 新ゴ Pr5 L" panose="020B0300000000000000" pitchFamily="34" charset="-128"/>
              </a:rPr>
              <a:t>)</a:t>
            </a:r>
            <a:r>
              <a:rPr kumimoji="1" lang="ja-JP" altLang="en-US" sz="800" dirty="0">
                <a:latin typeface="A-OTF 新ゴ Pr5 L" panose="020B0300000000000000" pitchFamily="34" charset="-128"/>
                <a:ea typeface="A-OTF 新ゴ Pr5 L" panose="020B0300000000000000" pitchFamily="34" charset="-128"/>
              </a:rPr>
              <a:t>を挿入する際に極性に注意してください。基板上の</a:t>
            </a:r>
            <a:r>
              <a:rPr kumimoji="1" lang="en-US" altLang="ja-JP" sz="800" dirty="0">
                <a:latin typeface="A-OTF 新ゴ Pr5 L" panose="020B0300000000000000" pitchFamily="34" charset="-128"/>
                <a:ea typeface="A-OTF 新ゴ Pr5 L" panose="020B0300000000000000" pitchFamily="34" charset="-128"/>
              </a:rPr>
              <a:t>G</a:t>
            </a:r>
            <a:r>
              <a:rPr kumimoji="1" lang="ja-JP" altLang="en-US" sz="800" dirty="0">
                <a:latin typeface="A-OTF 新ゴ Pr5 L" panose="020B0300000000000000" pitchFamily="34" charset="-128"/>
                <a:ea typeface="A-OTF 新ゴ Pr5 L" panose="020B0300000000000000" pitchFamily="34" charset="-128"/>
              </a:rPr>
              <a:t>のマーキングは</a:t>
            </a:r>
            <a:r>
              <a:rPr kumimoji="1" lang="en-US" altLang="ja-JP" sz="800" dirty="0">
                <a:latin typeface="A-OTF 新ゴ Pr5 L" panose="020B0300000000000000" pitchFamily="34" charset="-128"/>
                <a:ea typeface="A-OTF 新ゴ Pr5 L" panose="020B0300000000000000" pitchFamily="34" charset="-128"/>
              </a:rPr>
              <a:t>GND</a:t>
            </a:r>
            <a:r>
              <a:rPr kumimoji="1" lang="ja-JP" altLang="en-US" sz="800" dirty="0">
                <a:latin typeface="A-OTF 新ゴ Pr5 L" panose="020B0300000000000000" pitchFamily="34" charset="-128"/>
                <a:ea typeface="A-OTF 新ゴ Pr5 L" panose="020B0300000000000000" pitchFamily="34" charset="-128"/>
              </a:rPr>
              <a:t>ですので目安にしてください。</a:t>
            </a:r>
            <a:endParaRPr kumimoji="1" lang="en-US" altLang="ja-JP" sz="800" dirty="0">
              <a:latin typeface="A-OTF 新ゴ Pr5 L" panose="020B0300000000000000" pitchFamily="34" charset="-128"/>
              <a:ea typeface="A-OTF 新ゴ Pr5 L" panose="020B0300000000000000" pitchFamily="34" charset="-128"/>
            </a:endParaRPr>
          </a:p>
          <a:p>
            <a:endParaRPr kumimoji="1" lang="en-US" altLang="ja-JP" sz="800" dirty="0">
              <a:latin typeface="A-OTF 新ゴ Pr5 L" panose="020B0300000000000000" pitchFamily="34" charset="-128"/>
              <a:ea typeface="A-OTF 新ゴ Pr5 L" panose="020B0300000000000000" pitchFamily="34" charset="-128"/>
            </a:endParaRPr>
          </a:p>
          <a:p>
            <a:r>
              <a:rPr kumimoji="1" lang="en-US" altLang="ja-JP" sz="800" dirty="0">
                <a:latin typeface="A-OTF 新ゴ Pr5 L" panose="020B0300000000000000" pitchFamily="34" charset="-128"/>
                <a:ea typeface="A-OTF 新ゴ Pr5 L" panose="020B0300000000000000" pitchFamily="34" charset="-128"/>
              </a:rPr>
              <a:t>JP4(EXT)</a:t>
            </a:r>
            <a:r>
              <a:rPr kumimoji="1" lang="ja-JP" altLang="en-US" sz="800" dirty="0">
                <a:latin typeface="A-OTF 新ゴ Pr5 L" panose="020B0300000000000000" pitchFamily="34" charset="-128"/>
                <a:ea typeface="A-OTF 新ゴ Pr5 L" panose="020B0300000000000000" pitchFamily="34" charset="-128"/>
              </a:rPr>
              <a:t>はオプションです。</a:t>
            </a:r>
            <a:r>
              <a:rPr kumimoji="1" lang="en-US" altLang="ja-JP" sz="800" dirty="0">
                <a:latin typeface="A-OTF 新ゴ Pr5 L" panose="020B0300000000000000" pitchFamily="34" charset="-128"/>
                <a:ea typeface="A-OTF 新ゴ Pr5 L" panose="020B0300000000000000" pitchFamily="34" charset="-128"/>
              </a:rPr>
              <a:t>HARD_SYNC</a:t>
            </a:r>
            <a:r>
              <a:rPr kumimoji="1" lang="ja-JP" altLang="en-US" sz="800" dirty="0">
                <a:latin typeface="A-OTF 新ゴ Pr5 L" panose="020B0300000000000000" pitchFamily="34" charset="-128"/>
                <a:ea typeface="A-OTF 新ゴ Pr5 L" panose="020B0300000000000000" pitchFamily="34" charset="-128"/>
              </a:rPr>
              <a:t>、</a:t>
            </a:r>
            <a:r>
              <a:rPr kumimoji="1" lang="en-US" altLang="ja-JP" sz="800" dirty="0">
                <a:latin typeface="A-OTF 新ゴ Pr5 L" panose="020B0300000000000000" pitchFamily="34" charset="-128"/>
                <a:ea typeface="A-OTF 新ゴ Pr5 L" panose="020B0300000000000000" pitchFamily="34" charset="-128"/>
              </a:rPr>
              <a:t>SOFT_SYNC</a:t>
            </a:r>
            <a:r>
              <a:rPr kumimoji="1" lang="ja-JP" altLang="en-US" sz="800" dirty="0">
                <a:latin typeface="A-OTF 新ゴ Pr5 L" panose="020B0300000000000000" pitchFamily="34" charset="-128"/>
                <a:ea typeface="A-OTF 新ゴ Pr5 L" panose="020B0300000000000000" pitchFamily="34" charset="-128"/>
              </a:rPr>
              <a:t>、</a:t>
            </a:r>
            <a:r>
              <a:rPr kumimoji="1" lang="en-US" altLang="ja-JP" sz="800" dirty="0">
                <a:latin typeface="A-OTF 新ゴ Pr5 L" panose="020B0300000000000000" pitchFamily="34" charset="-128"/>
                <a:ea typeface="A-OTF 新ゴ Pr5 L" panose="020B0300000000000000" pitchFamily="34" charset="-128"/>
              </a:rPr>
              <a:t>LIN</a:t>
            </a:r>
            <a:r>
              <a:rPr kumimoji="1" lang="ja-JP" altLang="en-US" sz="800" dirty="0">
                <a:latin typeface="A-OTF 新ゴ Pr5 L" panose="020B0300000000000000" pitchFamily="34" charset="-128"/>
                <a:ea typeface="A-OTF 新ゴ Pr5 L" panose="020B0300000000000000" pitchFamily="34" charset="-128"/>
              </a:rPr>
              <a:t>＿</a:t>
            </a:r>
            <a:r>
              <a:rPr kumimoji="1" lang="en-US" altLang="ja-JP" sz="800" dirty="0">
                <a:latin typeface="A-OTF 新ゴ Pr5 L" panose="020B0300000000000000" pitchFamily="34" charset="-128"/>
                <a:ea typeface="A-OTF 新ゴ Pr5 L" panose="020B0300000000000000" pitchFamily="34" charset="-128"/>
              </a:rPr>
              <a:t>FM</a:t>
            </a:r>
            <a:r>
              <a:rPr kumimoji="1" lang="ja-JP" altLang="en-US" sz="800" dirty="0">
                <a:latin typeface="A-OTF 新ゴ Pr5 L" panose="020B0300000000000000" pitchFamily="34" charset="-128"/>
                <a:ea typeface="A-OTF 新ゴ Pr5 L" panose="020B0300000000000000" pitchFamily="34" charset="-128"/>
              </a:rPr>
              <a:t>の入力です。ジャック等を適宜接続して使用してください。</a:t>
            </a:r>
          </a:p>
        </p:txBody>
      </p:sp>
      <p:sp>
        <p:nvSpPr>
          <p:cNvPr id="12" name="テキスト ボックス 11">
            <a:extLst>
              <a:ext uri="{FF2B5EF4-FFF2-40B4-BE49-F238E27FC236}">
                <a16:creationId xmlns:a16="http://schemas.microsoft.com/office/drawing/2014/main" id="{AD028AB4-A795-AD9C-1A0A-89D6224555FF}"/>
              </a:ext>
            </a:extLst>
          </p:cNvPr>
          <p:cNvSpPr txBox="1"/>
          <p:nvPr/>
        </p:nvSpPr>
        <p:spPr>
          <a:xfrm>
            <a:off x="5538671" y="11839480"/>
            <a:ext cx="723275" cy="307777"/>
          </a:xfrm>
          <a:prstGeom prst="rect">
            <a:avLst/>
          </a:prstGeom>
          <a:noFill/>
        </p:spPr>
        <p:txBody>
          <a:bodyPr wrap="none" rtlCol="0">
            <a:spAutoFit/>
          </a:bodyPr>
          <a:lstStyle/>
          <a:p>
            <a:r>
              <a:rPr kumimoji="1" lang="ja-JP" altLang="en-US" sz="1400" dirty="0">
                <a:latin typeface="A-OTF 新ゴ Pr5 L" panose="020B0300000000000000" pitchFamily="34" charset="-128"/>
                <a:ea typeface="A-OTF 新ゴ Pr5 L" panose="020B0300000000000000" pitchFamily="34" charset="-128"/>
              </a:rPr>
              <a:t>構成例</a:t>
            </a:r>
          </a:p>
        </p:txBody>
      </p:sp>
      <p:sp>
        <p:nvSpPr>
          <p:cNvPr id="16" name="テキスト ボックス 15">
            <a:extLst>
              <a:ext uri="{FF2B5EF4-FFF2-40B4-BE49-F238E27FC236}">
                <a16:creationId xmlns:a16="http://schemas.microsoft.com/office/drawing/2014/main" id="{1A572BB3-5297-541F-EEB3-31B6DBDA82C4}"/>
              </a:ext>
            </a:extLst>
          </p:cNvPr>
          <p:cNvSpPr txBox="1"/>
          <p:nvPr/>
        </p:nvSpPr>
        <p:spPr>
          <a:xfrm>
            <a:off x="5538671" y="11214751"/>
            <a:ext cx="4754507" cy="646331"/>
          </a:xfrm>
          <a:prstGeom prst="rect">
            <a:avLst/>
          </a:prstGeom>
          <a:noFill/>
        </p:spPr>
        <p:txBody>
          <a:bodyPr wrap="square" rtlCol="0">
            <a:spAutoFit/>
          </a:bodyPr>
          <a:lstStyle/>
          <a:p>
            <a:r>
              <a:rPr kumimoji="1" lang="ja-JP" altLang="en-US" sz="900" dirty="0">
                <a:latin typeface="A-OTF 新ゴ Pr5 L" panose="020B0300000000000000" pitchFamily="34" charset="-128"/>
                <a:ea typeface="A-OTF 新ゴ Pr5 L" panose="020B0300000000000000" pitchFamily="34" charset="-128"/>
              </a:rPr>
              <a:t>基板外のロータリースイッチは出力波形</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三角波、ノコギリ波、矩形波</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を切り替えるものです。セットの付属品ではありません。秋月のロータリースイッチ</a:t>
            </a:r>
            <a:r>
              <a:rPr kumimoji="1" lang="en-US" altLang="ja-JP" sz="900" dirty="0">
                <a:latin typeface="A-OTF 新ゴ Pr5 L" panose="020B0300000000000000" pitchFamily="34" charset="-128"/>
                <a:ea typeface="A-OTF 新ゴ Pr5 L" panose="020B0300000000000000" pitchFamily="34" charset="-128"/>
              </a:rPr>
              <a:t>(</a:t>
            </a:r>
            <a:r>
              <a:rPr kumimoji="1" lang="ja-JP" altLang="en-US" sz="900" dirty="0">
                <a:latin typeface="A-OTF 新ゴ Pr5 L" panose="020B0300000000000000" pitchFamily="34" charset="-128"/>
                <a:ea typeface="A-OTF 新ゴ Pr5 L" panose="020B0300000000000000" pitchFamily="34" charset="-128"/>
              </a:rPr>
              <a:t>通販コード</a:t>
            </a:r>
            <a:r>
              <a:rPr kumimoji="1" lang="en-US" altLang="ja-JP" sz="900" dirty="0">
                <a:latin typeface="A-OTF 新ゴ Pr5 L" panose="020B0300000000000000" pitchFamily="34" charset="-128"/>
                <a:ea typeface="A-OTF 新ゴ Pr5 L" panose="020B0300000000000000" pitchFamily="34" charset="-128"/>
              </a:rPr>
              <a:t>:P-06778)</a:t>
            </a:r>
            <a:r>
              <a:rPr kumimoji="1" lang="ja-JP" altLang="en-US" sz="900" dirty="0">
                <a:latin typeface="A-OTF 新ゴ Pr5 L" panose="020B0300000000000000" pitchFamily="34" charset="-128"/>
                <a:ea typeface="A-OTF 新ゴ Pr5 L" panose="020B0300000000000000" pitchFamily="34" charset="-128"/>
              </a:rPr>
              <a:t>が使えますが、サイズが大きいのでパネルに取り付ける場合は必要なパネルの面積が大きくなります。</a:t>
            </a:r>
          </a:p>
        </p:txBody>
      </p:sp>
      <p:sp>
        <p:nvSpPr>
          <p:cNvPr id="17" name="テキスト ボックス 16">
            <a:extLst>
              <a:ext uri="{FF2B5EF4-FFF2-40B4-BE49-F238E27FC236}">
                <a16:creationId xmlns:a16="http://schemas.microsoft.com/office/drawing/2014/main" id="{200A950C-D182-4046-9453-BA23F9997182}"/>
              </a:ext>
            </a:extLst>
          </p:cNvPr>
          <p:cNvSpPr txBox="1"/>
          <p:nvPr/>
        </p:nvSpPr>
        <p:spPr>
          <a:xfrm>
            <a:off x="5538671" y="7935662"/>
            <a:ext cx="4926432" cy="2031325"/>
          </a:xfrm>
          <a:prstGeom prst="rect">
            <a:avLst/>
          </a:prstGeom>
          <a:noFill/>
        </p:spPr>
        <p:txBody>
          <a:bodyPr wrap="square" rtlCol="0">
            <a:spAutoFit/>
          </a:bodyPr>
          <a:lstStyle/>
          <a:p>
            <a:pPr>
              <a:spcAft>
                <a:spcPts val="600"/>
              </a:spcAft>
            </a:pPr>
            <a:r>
              <a:rPr kumimoji="1" lang="ja-JP" altLang="en-US" sz="1100" dirty="0">
                <a:latin typeface="A-OTF 新ゴ Pr5 L" panose="020B0300000000000000" pitchFamily="34" charset="-128"/>
                <a:ea typeface="A-OTF 新ゴ Pr5 L" panose="020B0300000000000000" pitchFamily="34" charset="-128"/>
              </a:rPr>
              <a:t>部品について</a:t>
            </a:r>
          </a:p>
          <a:p>
            <a:pPr>
              <a:spcAft>
                <a:spcPts val="600"/>
              </a:spcAft>
            </a:pPr>
            <a:r>
              <a:rPr kumimoji="1" lang="en-US" altLang="ja-JP" sz="900" dirty="0">
                <a:latin typeface="A-OTF 新ゴ Pr5 L" panose="020B0300000000000000" pitchFamily="34" charset="-128"/>
                <a:ea typeface="A-OTF 新ゴ Pr5 L" panose="020B0300000000000000" pitchFamily="34" charset="-128"/>
              </a:rPr>
              <a:t>SW1</a:t>
            </a:r>
            <a:r>
              <a:rPr kumimoji="1" lang="ja-JP" altLang="en-US" sz="900" dirty="0">
                <a:latin typeface="A-OTF 新ゴ Pr5 L" panose="020B0300000000000000" pitchFamily="34" charset="-128"/>
                <a:ea typeface="A-OTF 新ゴ Pr5 L" panose="020B0300000000000000" pitchFamily="34" charset="-128"/>
              </a:rPr>
              <a:t>はオクターブ切り替え用のロータリースイッチです。セットに付属しています。</a:t>
            </a:r>
            <a:endParaRPr kumimoji="1" lang="en-US" altLang="ja-JP" sz="900" dirty="0">
              <a:latin typeface="A-OTF 新ゴ Pr5 L" panose="020B0300000000000000" pitchFamily="34" charset="-128"/>
              <a:ea typeface="A-OTF 新ゴ Pr5 L" panose="020B0300000000000000" pitchFamily="34" charset="-128"/>
            </a:endParaRPr>
          </a:p>
          <a:p>
            <a:pPr>
              <a:spcAft>
                <a:spcPts val="600"/>
              </a:spcAft>
            </a:pPr>
            <a:r>
              <a:rPr kumimoji="1" lang="en-US" altLang="ja-JP" sz="900" dirty="0">
                <a:latin typeface="A-OTF 新ゴ Pr5 L" panose="020B0300000000000000" pitchFamily="34" charset="-128"/>
                <a:ea typeface="A-OTF 新ゴ Pr5 L" panose="020B0300000000000000" pitchFamily="34" charset="-128"/>
              </a:rPr>
              <a:t>C12</a:t>
            </a:r>
            <a:r>
              <a:rPr kumimoji="1" lang="ja-JP" altLang="en-US" sz="900" dirty="0">
                <a:latin typeface="A-OTF 新ゴ Pr5 L" panose="020B0300000000000000" pitchFamily="34" charset="-128"/>
                <a:ea typeface="A-OTF 新ゴ Pr5 L" panose="020B0300000000000000" pitchFamily="34" charset="-128"/>
              </a:rPr>
              <a:t>は発振のコアとなるコンデンサです。安定度の高いポリプロピレンフィルム・コンデンサを使用してください。</a:t>
            </a:r>
            <a:r>
              <a:rPr kumimoji="1" lang="en-US" altLang="ja-JP" sz="900" dirty="0">
                <a:latin typeface="A-OTF 新ゴ Pr5 L" panose="020B0300000000000000" pitchFamily="34" charset="-128"/>
                <a:ea typeface="A-OTF 新ゴ Pr5 L" panose="020B0300000000000000" pitchFamily="34" charset="-128"/>
              </a:rPr>
              <a:t>C11</a:t>
            </a:r>
            <a:r>
              <a:rPr kumimoji="1" lang="ja-JP" altLang="en-US" sz="900" dirty="0">
                <a:latin typeface="A-OTF 新ゴ Pr5 L" panose="020B0300000000000000" pitchFamily="34" charset="-128"/>
                <a:ea typeface="A-OTF 新ゴ Pr5 L" panose="020B0300000000000000" pitchFamily="34" charset="-128"/>
              </a:rPr>
              <a:t>、</a:t>
            </a:r>
            <a:r>
              <a:rPr kumimoji="1" lang="en-US" altLang="ja-JP" sz="900" dirty="0">
                <a:latin typeface="A-OTF 新ゴ Pr5 L" panose="020B0300000000000000" pitchFamily="34" charset="-128"/>
                <a:ea typeface="A-OTF 新ゴ Pr5 L" panose="020B0300000000000000" pitchFamily="34" charset="-128"/>
              </a:rPr>
              <a:t>C13</a:t>
            </a:r>
            <a:r>
              <a:rPr kumimoji="1" lang="ja-JP" altLang="en-US" sz="900" dirty="0">
                <a:latin typeface="A-OTF 新ゴ Pr5 L" panose="020B0300000000000000" pitchFamily="34" charset="-128"/>
                <a:ea typeface="A-OTF 新ゴ Pr5 L" panose="020B0300000000000000" pitchFamily="34" charset="-128"/>
              </a:rPr>
              <a:t>もポリプロピレンフィルムでかまいません。</a:t>
            </a:r>
          </a:p>
          <a:p>
            <a:pPr>
              <a:spcAft>
                <a:spcPts val="600"/>
              </a:spcAft>
            </a:pPr>
            <a:r>
              <a:rPr kumimoji="1" lang="en-US" altLang="ja-JP" sz="900" dirty="0">
                <a:latin typeface="A-OTF 新ゴ Pr5 L" panose="020B0300000000000000" pitchFamily="34" charset="-128"/>
                <a:ea typeface="A-OTF 新ゴ Pr5 L" panose="020B0300000000000000" pitchFamily="34" charset="-128"/>
              </a:rPr>
              <a:t>C17</a:t>
            </a:r>
            <a:r>
              <a:rPr kumimoji="1" lang="ja-JP" altLang="en-US" sz="900" dirty="0">
                <a:latin typeface="A-OTF 新ゴ Pr5 L" panose="020B0300000000000000" pitchFamily="34" charset="-128"/>
                <a:ea typeface="A-OTF 新ゴ Pr5 L" panose="020B0300000000000000" pitchFamily="34" charset="-128"/>
              </a:rPr>
              <a:t>はサイズの都合上秋月電子のものを指定しています。同程度の大きさ、リード線の間隔であれば他のメーカーでも構いません。</a:t>
            </a:r>
          </a:p>
          <a:p>
            <a:pPr>
              <a:spcAft>
                <a:spcPts val="600"/>
              </a:spcAft>
            </a:pPr>
            <a:r>
              <a:rPr kumimoji="1" lang="ja-JP" altLang="en-US" sz="900" dirty="0">
                <a:latin typeface="A-OTF 新ゴ Pr5 L" panose="020B0300000000000000" pitchFamily="34" charset="-128"/>
                <a:ea typeface="A-OTF 新ゴ Pr5 L" panose="020B0300000000000000" pitchFamily="34" charset="-128"/>
              </a:rPr>
              <a:t>抵抗は金属皮膜抵抗をおすすめします。抵抗器の誤差が発振周波数の精度に関わります。</a:t>
            </a:r>
            <a:r>
              <a:rPr kumimoji="1" lang="en-US" altLang="ja-JP" sz="900" dirty="0">
                <a:latin typeface="A-OTF 新ゴ Pr5 L" panose="020B0300000000000000" pitchFamily="34" charset="-128"/>
                <a:ea typeface="A-OTF 新ゴ Pr5 L" panose="020B0300000000000000" pitchFamily="34" charset="-128"/>
              </a:rPr>
              <a:t>1MΩ</a:t>
            </a:r>
            <a:r>
              <a:rPr kumimoji="1" lang="ja-JP" altLang="en-US" sz="900" dirty="0">
                <a:latin typeface="A-OTF 新ゴ Pr5 L" panose="020B0300000000000000" pitchFamily="34" charset="-128"/>
                <a:ea typeface="A-OTF 新ゴ Pr5 L" panose="020B0300000000000000" pitchFamily="34" charset="-128"/>
              </a:rPr>
              <a:t>以上の金属皮膜抵抗は入手が難しいためカーボン抵抗でかまいません。</a:t>
            </a:r>
          </a:p>
          <a:p>
            <a:pPr>
              <a:spcAft>
                <a:spcPts val="600"/>
              </a:spcAft>
            </a:pPr>
            <a:r>
              <a:rPr kumimoji="1" lang="ja-JP" altLang="en-US" sz="900" dirty="0">
                <a:latin typeface="A-OTF 新ゴ Pr5 L" panose="020B0300000000000000" pitchFamily="34" charset="-128"/>
                <a:ea typeface="A-OTF 新ゴ Pr5 L" panose="020B0300000000000000" pitchFamily="34" charset="-128"/>
              </a:rPr>
              <a:t>半固定ボリュームは品質の良いものにしてください。調整がしやすくなります。</a:t>
            </a:r>
            <a:r>
              <a:rPr kumimoji="1" lang="en-US" altLang="ja-JP" sz="900" dirty="0">
                <a:latin typeface="A-OTF 新ゴ Pr5 L" panose="020B0300000000000000" pitchFamily="34" charset="-128"/>
                <a:ea typeface="A-OTF 新ゴ Pr5 L" panose="020B0300000000000000" pitchFamily="34" charset="-128"/>
              </a:rPr>
              <a:t>Bourns 3362P</a:t>
            </a:r>
            <a:r>
              <a:rPr kumimoji="1" lang="ja-JP" altLang="en-US" sz="900" dirty="0">
                <a:latin typeface="A-OTF 新ゴ Pr5 L" panose="020B0300000000000000" pitchFamily="34" charset="-128"/>
                <a:ea typeface="A-OTF 新ゴ Pr5 L" panose="020B0300000000000000" pitchFamily="34" charset="-128"/>
              </a:rPr>
              <a:t>をおすすめします。多回転半固定ボリュームも同じ理由で</a:t>
            </a:r>
            <a:r>
              <a:rPr kumimoji="1" lang="en-US" altLang="ja-JP" sz="900" dirty="0">
                <a:latin typeface="A-OTF 新ゴ Pr5 L" panose="020B0300000000000000" pitchFamily="34" charset="-128"/>
                <a:ea typeface="A-OTF 新ゴ Pr5 L" panose="020B0300000000000000" pitchFamily="34" charset="-128"/>
              </a:rPr>
              <a:t>Bourns 3296W</a:t>
            </a:r>
            <a:r>
              <a:rPr kumimoji="1" lang="ja-JP" altLang="en-US" sz="900" dirty="0">
                <a:latin typeface="A-OTF 新ゴ Pr5 L" panose="020B0300000000000000" pitchFamily="34" charset="-128"/>
                <a:ea typeface="A-OTF 新ゴ Pr5 L" panose="020B0300000000000000" pitchFamily="34" charset="-128"/>
              </a:rPr>
              <a:t>をおすすめします。</a:t>
            </a:r>
          </a:p>
        </p:txBody>
      </p:sp>
      <p:sp>
        <p:nvSpPr>
          <p:cNvPr id="18" name="テキスト ボックス 17">
            <a:extLst>
              <a:ext uri="{FF2B5EF4-FFF2-40B4-BE49-F238E27FC236}">
                <a16:creationId xmlns:a16="http://schemas.microsoft.com/office/drawing/2014/main" id="{C8C91A99-A2E4-21D7-2C6D-53883EB016FF}"/>
              </a:ext>
            </a:extLst>
          </p:cNvPr>
          <p:cNvSpPr txBox="1"/>
          <p:nvPr/>
        </p:nvSpPr>
        <p:spPr>
          <a:xfrm>
            <a:off x="194417" y="14372575"/>
            <a:ext cx="4910920" cy="369332"/>
          </a:xfrm>
          <a:prstGeom prst="rect">
            <a:avLst/>
          </a:prstGeom>
          <a:noFill/>
        </p:spPr>
        <p:txBody>
          <a:bodyPr wrap="square" rtlCol="0">
            <a:spAutoFit/>
          </a:bodyPr>
          <a:lstStyle/>
          <a:p>
            <a:r>
              <a:rPr kumimoji="1" lang="zh-TW" altLang="en-US" sz="900" dirty="0">
                <a:latin typeface="A-OTF 新ゴ Pr5 L" panose="020B0300000000000000" pitchFamily="34" charset="-128"/>
                <a:ea typeface="A-OTF 新ゴ Pr5 L" panose="020B0300000000000000" pitchFamily="34" charset="-128"/>
              </a:rPr>
              <a:t>秋月：秋月電子通商 </a:t>
            </a:r>
            <a:r>
              <a:rPr kumimoji="1" lang="en-US" altLang="zh-TW" sz="900" dirty="0">
                <a:latin typeface="A-OTF 新ゴ Pr5 L" panose="020B0300000000000000" pitchFamily="34" charset="-128"/>
                <a:ea typeface="A-OTF 新ゴ Pr5 L" panose="020B0300000000000000" pitchFamily="34" charset="-128"/>
              </a:rPr>
              <a:t>https://akizukidenshi.com/catalog/</a:t>
            </a:r>
          </a:p>
          <a:p>
            <a:r>
              <a:rPr kumimoji="1" lang="zh-TW" altLang="en-US" sz="900" dirty="0">
                <a:latin typeface="A-OTF 新ゴ Pr5 L" panose="020B0300000000000000" pitchFamily="34" charset="-128"/>
                <a:ea typeface="A-OTF 新ゴ Pr5 L" panose="020B0300000000000000" pitchFamily="34" charset="-128"/>
              </a:rPr>
              <a:t>共立：共立エレショップ </a:t>
            </a:r>
            <a:r>
              <a:rPr kumimoji="1" lang="en-US" altLang="zh-TW" sz="900" dirty="0">
                <a:latin typeface="A-OTF 新ゴ Pr5 L" panose="020B0300000000000000" pitchFamily="34" charset="-128"/>
                <a:ea typeface="A-OTF 新ゴ Pr5 L" panose="020B0300000000000000" pitchFamily="34" charset="-128"/>
              </a:rPr>
              <a:t>https://eleshop.jp/shop/</a:t>
            </a:r>
            <a:endParaRPr kumimoji="1" lang="ja-JP" altLang="en-US" sz="900" dirty="0">
              <a:latin typeface="A-OTF 新ゴ Pr5 L" panose="020B0300000000000000" pitchFamily="34" charset="-128"/>
              <a:ea typeface="A-OTF 新ゴ Pr5 L" panose="020B0300000000000000" pitchFamily="34" charset="-128"/>
            </a:endParaRPr>
          </a:p>
        </p:txBody>
      </p:sp>
      <p:sp>
        <p:nvSpPr>
          <p:cNvPr id="19" name="テキスト ボックス 18">
            <a:extLst>
              <a:ext uri="{FF2B5EF4-FFF2-40B4-BE49-F238E27FC236}">
                <a16:creationId xmlns:a16="http://schemas.microsoft.com/office/drawing/2014/main" id="{1AAAA5D3-1A48-2AD1-343C-12DD80F937DA}"/>
              </a:ext>
            </a:extLst>
          </p:cNvPr>
          <p:cNvSpPr txBox="1"/>
          <p:nvPr/>
        </p:nvSpPr>
        <p:spPr>
          <a:xfrm>
            <a:off x="5613620" y="14348219"/>
            <a:ext cx="4754507" cy="446276"/>
          </a:xfrm>
          <a:prstGeom prst="rect">
            <a:avLst/>
          </a:prstGeom>
          <a:noFill/>
        </p:spPr>
        <p:txBody>
          <a:bodyPr wrap="square" rtlCol="0">
            <a:spAutoFit/>
          </a:bodyPr>
          <a:lstStyle/>
          <a:p>
            <a:pPr>
              <a:spcAft>
                <a:spcPts val="600"/>
              </a:spcAft>
            </a:pPr>
            <a:r>
              <a:rPr kumimoji="1" lang="ja-JP" altLang="en-US" sz="900" dirty="0">
                <a:latin typeface="A-OTF 新ゴ Pr5 L" panose="020B0300000000000000" pitchFamily="34" charset="-128"/>
                <a:ea typeface="A-OTF 新ゴ Pr5 L" panose="020B0300000000000000" pitchFamily="34" charset="-128"/>
              </a:rPr>
              <a:t>追加情報等は</a:t>
            </a:r>
            <a:r>
              <a:rPr kumimoji="1" lang="en-US" altLang="ja-JP" sz="900" dirty="0">
                <a:latin typeface="A-OTF 新ゴ Pr5 L" panose="020B0300000000000000" pitchFamily="34" charset="-128"/>
                <a:ea typeface="A-OTF 新ゴ Pr5 L" panose="020B0300000000000000" pitchFamily="34" charset="-128"/>
              </a:rPr>
              <a:t>Blog</a:t>
            </a:r>
            <a:r>
              <a:rPr kumimoji="1" lang="ja-JP" altLang="en-US" sz="900" dirty="0">
                <a:latin typeface="A-OTF 新ゴ Pr5 L" panose="020B0300000000000000" pitchFamily="34" charset="-128"/>
                <a:ea typeface="A-OTF 新ゴ Pr5 L" panose="020B0300000000000000" pitchFamily="34" charset="-128"/>
              </a:rPr>
              <a:t>で順次公開していく予定です。ぜひご参照ください。</a:t>
            </a:r>
          </a:p>
          <a:p>
            <a:r>
              <a:rPr kumimoji="1" lang="en-US" altLang="ja-JP" sz="900" dirty="0">
                <a:latin typeface="A-OTF 新ゴ Pr5 L" panose="020B0300000000000000" pitchFamily="34" charset="-128"/>
                <a:ea typeface="A-OTF 新ゴ Pr5 L" panose="020B0300000000000000" pitchFamily="34" charset="-128"/>
              </a:rPr>
              <a:t>https://dad8893.blogspot.com/search/label/3340VCO</a:t>
            </a:r>
            <a:endParaRPr kumimoji="1" lang="ja-JP" altLang="en-US" sz="900" dirty="0">
              <a:latin typeface="A-OTF 新ゴ Pr5 L" panose="020B0300000000000000" pitchFamily="34" charset="-128"/>
              <a:ea typeface="A-OTF 新ゴ Pr5 L" panose="020B0300000000000000" pitchFamily="34" charset="-128"/>
            </a:endParaRPr>
          </a:p>
        </p:txBody>
      </p:sp>
      <p:pic>
        <p:nvPicPr>
          <p:cNvPr id="21" name="図 20">
            <a:extLst>
              <a:ext uri="{FF2B5EF4-FFF2-40B4-BE49-F238E27FC236}">
                <a16:creationId xmlns:a16="http://schemas.microsoft.com/office/drawing/2014/main" id="{89AB41C1-A66B-5591-E9B2-B440D2433FA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71966" y="13975713"/>
            <a:ext cx="821212" cy="821212"/>
          </a:xfrm>
          <a:prstGeom prst="rect">
            <a:avLst/>
          </a:prstGeom>
        </p:spPr>
      </p:pic>
    </p:spTree>
    <p:extLst>
      <p:ext uri="{BB962C8B-B14F-4D97-AF65-F5344CB8AC3E}">
        <p14:creationId xmlns:p14="http://schemas.microsoft.com/office/powerpoint/2010/main" val="3437171949"/>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3695</TotalTime>
  <Words>1393</Words>
  <Application>Microsoft Office PowerPoint</Application>
  <PresentationFormat>ユーザー設定</PresentationFormat>
  <Paragraphs>96</Paragraphs>
  <Slides>2</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vt:i4>
      </vt:variant>
    </vt:vector>
  </HeadingPairs>
  <TitlesOfParts>
    <vt:vector size="9" baseType="lpstr">
      <vt:lpstr>A-OTF 新ゴ Pr5 L</vt:lpstr>
      <vt:lpstr>游ゴシック</vt:lpstr>
      <vt:lpstr>Arial</vt:lpstr>
      <vt:lpstr>Calibri</vt:lpstr>
      <vt:lpstr>Calibri Light</vt:lpstr>
      <vt:lpstr>Wingdings</vt:lpstr>
      <vt:lpstr>Office テーマ</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Kawanabe Takashi</dc:creator>
  <cp:lastModifiedBy>Kawanabe Takashi</cp:lastModifiedBy>
  <cp:revision>1</cp:revision>
  <cp:lastPrinted>2023-08-08T23:33:09Z</cp:lastPrinted>
  <dcterms:created xsi:type="dcterms:W3CDTF">2023-08-07T08:50:37Z</dcterms:created>
  <dcterms:modified xsi:type="dcterms:W3CDTF">2023-08-11T05:08:52Z</dcterms:modified>
</cp:coreProperties>
</file>

<file path=docProps/thumbnail.jpeg>
</file>